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1.xml" ContentType="application/vnd.openxmlformats-officedocument.themeOverride+xml"/>
  <Override PartName="/ppt/tags/tag1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5.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 id="2147483677" r:id="rId3"/>
  </p:sldMasterIdLst>
  <p:handoutMasterIdLst>
    <p:handoutMasterId r:id="rId39"/>
  </p:handoutMasterIdLst>
  <p:sldIdLst>
    <p:sldId id="278" r:id="rId4"/>
    <p:sldId id="280" r:id="rId5"/>
    <p:sldId id="285" r:id="rId6"/>
    <p:sldId id="281" r:id="rId7"/>
    <p:sldId id="282" r:id="rId8"/>
    <p:sldId id="301" r:id="rId9"/>
    <p:sldId id="321" r:id="rId10"/>
    <p:sldId id="292" r:id="rId11"/>
    <p:sldId id="293" r:id="rId12"/>
    <p:sldId id="308" r:id="rId13"/>
    <p:sldId id="316" r:id="rId14"/>
    <p:sldId id="291" r:id="rId15"/>
    <p:sldId id="314" r:id="rId16"/>
    <p:sldId id="294" r:id="rId17"/>
    <p:sldId id="296" r:id="rId18"/>
    <p:sldId id="290" r:id="rId19"/>
    <p:sldId id="289" r:id="rId20"/>
    <p:sldId id="303" r:id="rId21"/>
    <p:sldId id="304" r:id="rId22"/>
    <p:sldId id="299" r:id="rId23"/>
    <p:sldId id="295" r:id="rId24"/>
    <p:sldId id="302" r:id="rId25"/>
    <p:sldId id="306" r:id="rId26"/>
    <p:sldId id="318" r:id="rId27"/>
    <p:sldId id="327" r:id="rId28"/>
    <p:sldId id="324" r:id="rId29"/>
    <p:sldId id="328" r:id="rId30"/>
    <p:sldId id="320" r:id="rId31"/>
    <p:sldId id="297" r:id="rId32"/>
    <p:sldId id="322" r:id="rId33"/>
    <p:sldId id="307" r:id="rId34"/>
    <p:sldId id="298" r:id="rId35"/>
    <p:sldId id="271" r:id="rId36"/>
    <p:sldId id="1723" r:id="rId37"/>
    <p:sldId id="1728" r:id="rId38"/>
  </p:sldIdLst>
  <p:sldSz cx="12192000" cy="6858000"/>
  <p:notesSz cx="6858000" cy="9144000"/>
  <p:embeddedFontLst>
    <p:embeddedFont>
      <p:font typeface="Agency FB" panose="020B0503020202020204" pitchFamily="34" charset="0"/>
      <p:regular r:id="rId40"/>
      <p:bold r:id="rId41"/>
    </p:embeddedFont>
    <p:embeddedFont>
      <p:font typeface="Aharoni" panose="02010803020104030203" pitchFamily="2" charset="-79"/>
      <p:bold r:id="rId42"/>
    </p:embeddedFont>
    <p:embeddedFont>
      <p:font typeface="Calibri" panose="020F0502020204030204" pitchFamily="34" charset="0"/>
      <p:regular r:id="rId43"/>
      <p:bold r:id="rId44"/>
      <p:italic r:id="rId45"/>
      <p:boldItalic r:id="rId46"/>
    </p:embeddedFont>
    <p:embeddedFont>
      <p:font typeface="Century Gothic" panose="020B0502020202020204" pitchFamily="34"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Light" panose="020B0502040204020203" pitchFamily="34" charset="0"/>
      <p:regular r:id="rId55"/>
      <p:italic r:id="rId56"/>
    </p:embeddedFont>
    <p:embeddedFont>
      <p:font typeface="华文行楷" panose="02010800040101010101" pitchFamily="2" charset="-122"/>
      <p:regular r:id="rId57"/>
    </p:embeddedFont>
    <p:embeddedFont>
      <p:font typeface="微软雅黑" panose="020B0503020204020204" pitchFamily="34" charset="-122"/>
      <p:regular r:id="rId58"/>
      <p:bold r:id="rId59"/>
    </p:embeddedFont>
    <p:embeddedFont>
      <p:font typeface="方正姚体" panose="02010601030101010101" pitchFamily="2" charset="-122"/>
      <p:regular r:id="rId60"/>
    </p:embeddedFont>
    <p:embeddedFont>
      <p:font typeface="等线" panose="02010600030101010101" pitchFamily="2" charset="-122"/>
      <p:regular r:id="rId61"/>
      <p:bold r:id="rId62"/>
    </p:embeddedFont>
    <p:embeddedFont>
      <p:font typeface="等线 Light" panose="02010600030101010101" pitchFamily="2" charset="-122"/>
      <p:regular r:id="rId6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452208835@qq.com" initials="4" lastIdx="1" clrIdx="0">
    <p:extLst>
      <p:ext uri="{19B8F6BF-5375-455C-9EA6-DF929625EA0E}">
        <p15:presenceInfo xmlns:p15="http://schemas.microsoft.com/office/powerpoint/2012/main" userId="7110a276b77506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8D10"/>
    <a:srgbClr val="A3B1C1"/>
    <a:srgbClr val="938D92"/>
    <a:srgbClr val="EEB94F"/>
    <a:srgbClr val="AF232C"/>
    <a:srgbClr val="F3CA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5" autoAdjust="0"/>
    <p:restoredTop sz="94660"/>
  </p:normalViewPr>
  <p:slideViewPr>
    <p:cSldViewPr snapToGrid="0" showGuides="1">
      <p:cViewPr varScale="1">
        <p:scale>
          <a:sx n="75" d="100"/>
          <a:sy n="75" d="100"/>
        </p:scale>
        <p:origin x="60" y="162"/>
      </p:cViewPr>
      <p:guideLst>
        <p:guide orient="horz" pos="2137"/>
        <p:guide pos="3908"/>
      </p:guideLst>
    </p:cSldViewPr>
  </p:slideViewPr>
  <p:notesTextViewPr>
    <p:cViewPr>
      <p:scale>
        <a:sx n="1" d="1"/>
        <a:sy n="1" d="1"/>
      </p:scale>
      <p:origin x="0" y="0"/>
    </p:cViewPr>
  </p:notesTextViewPr>
  <p:sorterViewPr>
    <p:cViewPr>
      <p:scale>
        <a:sx n="33" d="100"/>
        <a:sy n="33" d="100"/>
      </p:scale>
      <p:origin x="0" y="0"/>
    </p:cViewPr>
  </p:sorterViewPr>
  <p:notesViewPr>
    <p:cSldViewPr snapToGrid="0" showGuides="1">
      <p:cViewPr varScale="1">
        <p:scale>
          <a:sx n="46" d="100"/>
          <a:sy n="46" d="100"/>
        </p:scale>
        <p:origin x="1170"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2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package" Target="../embeddings/Microsoft_Excel_Worksheet6.xlsx"/><Relationship Id="rId4" Type="http://schemas.openxmlformats.org/officeDocument/2006/relationships/image" Target="../media/image22.png"/></Relationships>
</file>

<file path=ppt/charts/_rels/chart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altLang="en-US" spc="300" baseline="0" dirty="0">
                <a:solidFill>
                  <a:schemeClr val="bg1"/>
                </a:solidFill>
              </a:rPr>
              <a:t>请输入你的福气</a:t>
            </a:r>
            <a:endParaRPr lang="en-US" altLang="zh-CN" spc="300" baseline="0" dirty="0">
              <a:solidFill>
                <a:schemeClr val="bg1"/>
              </a:solidFill>
            </a:endParaRPr>
          </a:p>
        </c:rich>
      </c:tx>
      <c:layout>
        <c:manualLayout>
          <c:xMode val="edge"/>
          <c:yMode val="edge"/>
          <c:x val="0.41456015978641586"/>
          <c:y val="8.274322119460107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2.9768555444405029E-2"/>
          <c:y val="0.2168518011132195"/>
          <c:w val="0.96085653343716426"/>
          <c:h val="0.65280790073783901"/>
        </c:manualLayout>
      </c:layout>
      <c:barChart>
        <c:barDir val="col"/>
        <c:grouping val="clustered"/>
        <c:varyColors val="0"/>
        <c:ser>
          <c:idx val="0"/>
          <c:order val="0"/>
          <c:tx>
            <c:strRef>
              <c:f>Sheet1!$B$1</c:f>
              <c:strCache>
                <c:ptCount val="1"/>
                <c:pt idx="0">
                  <c:v>系列 1</c:v>
                </c:pt>
              </c:strCache>
            </c:strRef>
          </c:tx>
          <c:spPr>
            <a:blipFill dpi="0" rotWithShape="1">
              <a:blip xmlns:r="http://schemas.openxmlformats.org/officeDocument/2006/relationships" r:embed="rId3">
                <a:alphaModFix amt="90000"/>
              </a:blip>
              <a:srcRect/>
              <a:stretch>
                <a:fillRect/>
              </a:stretch>
            </a:blipFill>
            <a:ln>
              <a:noFill/>
            </a:ln>
            <a:effectLst/>
          </c:spPr>
          <c:invertIfNegative val="0"/>
          <c:pictureOptions>
            <c:pictureFormat val="stackScale"/>
          </c:pictureOptions>
          <c:cat>
            <c:strRef>
              <c:f>Sheet1!$A$2:$A$9</c:f>
              <c:strCache>
                <c:ptCount val="8"/>
                <c:pt idx="0">
                  <c:v>类别 1</c:v>
                </c:pt>
                <c:pt idx="1">
                  <c:v>类别 2</c:v>
                </c:pt>
                <c:pt idx="2">
                  <c:v>类别 3</c:v>
                </c:pt>
                <c:pt idx="3">
                  <c:v>类别 4</c:v>
                </c:pt>
                <c:pt idx="4">
                  <c:v>类别5</c:v>
                </c:pt>
                <c:pt idx="5">
                  <c:v>类别6</c:v>
                </c:pt>
                <c:pt idx="6">
                  <c:v>类别7</c:v>
                </c:pt>
                <c:pt idx="7">
                  <c:v>类别8</c:v>
                </c:pt>
              </c:strCache>
            </c:strRef>
          </c:cat>
          <c:val>
            <c:numRef>
              <c:f>Sheet1!$B$2:$B$9</c:f>
              <c:numCache>
                <c:formatCode>General</c:formatCode>
                <c:ptCount val="8"/>
                <c:pt idx="0">
                  <c:v>4.3</c:v>
                </c:pt>
                <c:pt idx="1">
                  <c:v>2.5</c:v>
                </c:pt>
                <c:pt idx="2">
                  <c:v>3.5</c:v>
                </c:pt>
                <c:pt idx="3">
                  <c:v>4.5</c:v>
                </c:pt>
                <c:pt idx="4">
                  <c:v>2.5</c:v>
                </c:pt>
                <c:pt idx="5">
                  <c:v>3.5</c:v>
                </c:pt>
                <c:pt idx="6">
                  <c:v>1.5</c:v>
                </c:pt>
                <c:pt idx="7">
                  <c:v>2</c:v>
                </c:pt>
              </c:numCache>
            </c:numRef>
          </c:val>
          <c:extLst>
            <c:ext xmlns:c16="http://schemas.microsoft.com/office/drawing/2014/chart" uri="{C3380CC4-5D6E-409C-BE32-E72D297353CC}">
              <c16:uniqueId val="{00000000-C583-4B50-91CC-41455DFD70D1}"/>
            </c:ext>
          </c:extLst>
        </c:ser>
        <c:dLbls>
          <c:showLegendKey val="0"/>
          <c:showVal val="0"/>
          <c:showCatName val="0"/>
          <c:showSerName val="0"/>
          <c:showPercent val="0"/>
          <c:showBubbleSize val="0"/>
        </c:dLbls>
        <c:gapWidth val="219"/>
        <c:overlap val="-27"/>
        <c:axId val="1724747536"/>
        <c:axId val="1724740976"/>
      </c:barChart>
      <c:catAx>
        <c:axId val="1724747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724740976"/>
        <c:crosses val="autoZero"/>
        <c:auto val="1"/>
        <c:lblAlgn val="ctr"/>
        <c:lblOffset val="100"/>
        <c:noMultiLvlLbl val="0"/>
      </c:catAx>
      <c:valAx>
        <c:axId val="1724740976"/>
        <c:scaling>
          <c:orientation val="minMax"/>
        </c:scaling>
        <c:delete val="1"/>
        <c:axPos val="l"/>
        <c:numFmt formatCode="General" sourceLinked="1"/>
        <c:majorTickMark val="none"/>
        <c:minorTickMark val="none"/>
        <c:tickLblPos val="nextTo"/>
        <c:crossAx val="1724747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alpha val="92000"/>
      </a:schemeClr>
    </a:solid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025275110496175"/>
          <c:y val="0.11574764837058063"/>
          <c:w val="0.42549923953865504"/>
          <c:h val="0.75974763073060358"/>
        </c:manualLayout>
      </c:layout>
      <c:pieChart>
        <c:varyColors val="1"/>
        <c:ser>
          <c:idx val="0"/>
          <c:order val="0"/>
          <c:tx>
            <c:strRef>
              <c:f>Sheet1!$B$1</c:f>
              <c:strCache>
                <c:ptCount val="1"/>
                <c:pt idx="0">
                  <c:v>毕业生人数</c:v>
                </c:pt>
              </c:strCache>
            </c:strRef>
          </c:tx>
          <c:spPr>
            <a:ln>
              <a:noFill/>
            </a:ln>
            <a:effectLst>
              <a:outerShdw blurRad="50800" dist="38100" dir="2700000" algn="tl" rotWithShape="0">
                <a:prstClr val="black">
                  <a:alpha val="40000"/>
                </a:prstClr>
              </a:outerShdw>
            </a:effectLst>
          </c:spPr>
          <c:explosion val="9"/>
          <c:dPt>
            <c:idx val="0"/>
            <c:bubble3D val="0"/>
            <c:spPr>
              <a:solidFill>
                <a:schemeClr val="accent1"/>
              </a:solidFill>
              <a:ln w="19050">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B214-4CCD-9F09-23B640C7D54A}"/>
              </c:ext>
            </c:extLst>
          </c:dPt>
          <c:dPt>
            <c:idx val="1"/>
            <c:bubble3D val="0"/>
            <c:spPr>
              <a:solidFill>
                <a:schemeClr val="accent2"/>
              </a:solidFill>
              <a:ln w="19050">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B214-4CCD-9F09-23B640C7D54A}"/>
              </c:ext>
            </c:extLst>
          </c:dPt>
          <c:dPt>
            <c:idx val="2"/>
            <c:bubble3D val="0"/>
            <c:spPr>
              <a:solidFill>
                <a:schemeClr val="accent3"/>
              </a:solidFill>
              <a:ln w="19050">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B214-4CCD-9F09-23B640C7D54A}"/>
              </c:ext>
            </c:extLst>
          </c:dPt>
          <c:dLbls>
            <c:dLbl>
              <c:idx val="0"/>
              <c:layout>
                <c:manualLayout>
                  <c:x val="-6.2295286458791226E-3"/>
                  <c:y val="0"/>
                </c:manualLayout>
              </c:layout>
              <c:tx>
                <c:rich>
                  <a:bodyPr/>
                  <a:lstStyle/>
                  <a:p>
                    <a:fld id="{9AD4786E-CD93-4EB9-969B-7AE9A02F6746}" type="CELLRANGE">
                      <a:rPr lang="en-US" altLang="zh-CN" sz="1400" baseline="0" dirty="0"/>
                      <a:pPr/>
                      <a:t>[CELLRANGE]</a:t>
                    </a:fld>
                    <a:r>
                      <a:rPr lang="en-US" altLang="zh-CN" baseline="0" dirty="0"/>
                      <a:t>, </a:t>
                    </a:r>
                    <a:fld id="{8E44326B-BF75-4BAC-B1CB-53067B14AF44}" type="VALUE">
                      <a:rPr lang="en-US" altLang="zh-CN" baseline="0" dirty="0"/>
                      <a:pPr/>
                      <a:t>[值]</a:t>
                    </a:fld>
                    <a:endParaRPr lang="en-US" altLang="zh-CN" baseline="0" dirty="0"/>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214-4CCD-9F09-23B640C7D54A}"/>
                </c:ext>
              </c:extLst>
            </c:dLbl>
            <c:dLbl>
              <c:idx val="1"/>
              <c:layout>
                <c:manualLayout>
                  <c:x val="5.8956670480742789E-2"/>
                  <c:y val="0.1466542379073294"/>
                </c:manualLayout>
              </c:layout>
              <c:tx>
                <c:rich>
                  <a:bodyPr/>
                  <a:lstStyle/>
                  <a:p>
                    <a:fld id="{7D55E334-AC56-4B80-8054-E036F342CF3E}" type="CELLRANGE">
                      <a:rPr lang="en-US" altLang="zh-CN" baseline="0" dirty="0"/>
                      <a:pPr/>
                      <a:t>[CELLRANGE]</a:t>
                    </a:fld>
                    <a:r>
                      <a:rPr lang="en-US" altLang="zh-CN" baseline="0" dirty="0"/>
                      <a:t>, </a:t>
                    </a:r>
                    <a:fld id="{590C4F1B-0C7B-40FC-8AD5-55FDE22A1BE8}" type="VALUE">
                      <a:rPr lang="en-US" altLang="zh-CN" baseline="0" dirty="0"/>
                      <a:pPr/>
                      <a:t>[值]</a:t>
                    </a:fld>
                    <a:endParaRPr lang="en-US" altLang="zh-CN" baseline="0" dirty="0"/>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214-4CCD-9F09-23B640C7D54A}"/>
                </c:ext>
              </c:extLst>
            </c:dLbl>
            <c:dLbl>
              <c:idx val="2"/>
              <c:layout>
                <c:manualLayout>
                  <c:x val="2.8284100345257343E-2"/>
                  <c:y val="3.3102154543793845E-2"/>
                </c:manualLayout>
              </c:layout>
              <c:tx>
                <c:rich>
                  <a:bodyPr/>
                  <a:lstStyle/>
                  <a:p>
                    <a:fld id="{0463AAEC-7EF8-4403-802E-86924B9DFA8E}" type="CELLRANGE">
                      <a:rPr lang="en-US" altLang="zh-CN" sz="1400" baseline="0" dirty="0"/>
                      <a:pPr/>
                      <a:t>[CELLRANGE]</a:t>
                    </a:fld>
                    <a:r>
                      <a:rPr lang="en-US" altLang="zh-CN" baseline="0" dirty="0"/>
                      <a:t>, </a:t>
                    </a:r>
                    <a:fld id="{9A62DD48-F419-49F2-85EC-F475D5D3389D}" type="VALUE">
                      <a:rPr lang="en-US" altLang="zh-CN" baseline="0" dirty="0"/>
                      <a:pPr/>
                      <a:t>[值]</a:t>
                    </a:fld>
                    <a:endParaRPr lang="en-US" altLang="zh-CN" baseline="0" dirty="0"/>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214-4CCD-9F09-23B640C7D54A}"/>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Sheet1!$A$2:$A$4</c:f>
              <c:strCache>
                <c:ptCount val="3"/>
                <c:pt idx="0">
                  <c:v>博士毕业生</c:v>
                </c:pt>
                <c:pt idx="1">
                  <c:v>硕士毕业生</c:v>
                </c:pt>
                <c:pt idx="2">
                  <c:v>本科毕业生</c:v>
                </c:pt>
              </c:strCache>
            </c:strRef>
          </c:cat>
          <c:val>
            <c:numRef>
              <c:f>Sheet1!$B$2:$B$4</c:f>
              <c:numCache>
                <c:formatCode>General</c:formatCode>
                <c:ptCount val="3"/>
                <c:pt idx="0">
                  <c:v>49</c:v>
                </c:pt>
                <c:pt idx="1">
                  <c:v>1823</c:v>
                </c:pt>
                <c:pt idx="2">
                  <c:v>5925</c:v>
                </c:pt>
              </c:numCache>
            </c:numRef>
          </c:val>
          <c:extLst>
            <c:ext xmlns:c15="http://schemas.microsoft.com/office/drawing/2012/chart" uri="{02D57815-91ED-43cb-92C2-25804820EDAC}">
              <c15:datalabelsRange>
                <c15:f>Sheet1!$D$2:$D$4</c15:f>
                <c15:dlblRangeCache>
                  <c:ptCount val="3"/>
                  <c:pt idx="0">
                    <c:v>0.63%</c:v>
                  </c:pt>
                  <c:pt idx="1">
                    <c:v>23.38%</c:v>
                  </c:pt>
                  <c:pt idx="2">
                    <c:v>75.99%</c:v>
                  </c:pt>
                </c15:dlblRangeCache>
              </c15:datalabelsRange>
            </c:ext>
            <c:ext xmlns:c16="http://schemas.microsoft.com/office/drawing/2014/chart" uri="{C3380CC4-5D6E-409C-BE32-E72D297353CC}">
              <c16:uniqueId val="{00000004-B214-4CCD-9F09-23B640C7D54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签协议和劳动合同就业</c:v>
                </c:pt>
              </c:strCache>
            </c:strRef>
          </c:tx>
          <c:spPr>
            <a:solidFill>
              <a:schemeClr val="accent1"/>
            </a:solidFill>
            <a:ln>
              <a:noFill/>
            </a:ln>
            <a:effectLst>
              <a:outerShdw blurRad="50800" dist="38100" dir="2700000" algn="tl" rotWithShape="0">
                <a:prstClr val="black">
                  <a:alpha val="40000"/>
                </a:prstClr>
              </a:outerShdw>
            </a:effectLst>
          </c:spPr>
          <c:invertIfNegative val="0"/>
          <c:cat>
            <c:strRef>
              <c:f>Sheet1!$A$2:$A$4</c:f>
              <c:strCache>
                <c:ptCount val="3"/>
                <c:pt idx="0">
                  <c:v>博士</c:v>
                </c:pt>
                <c:pt idx="1">
                  <c:v>硕士</c:v>
                </c:pt>
                <c:pt idx="2">
                  <c:v>本科</c:v>
                </c:pt>
              </c:strCache>
            </c:strRef>
          </c:cat>
          <c:val>
            <c:numRef>
              <c:f>Sheet1!$B$2:$B$4</c:f>
              <c:numCache>
                <c:formatCode>General</c:formatCode>
                <c:ptCount val="3"/>
                <c:pt idx="0">
                  <c:v>39</c:v>
                </c:pt>
                <c:pt idx="1">
                  <c:v>1394</c:v>
                </c:pt>
                <c:pt idx="2">
                  <c:v>2894</c:v>
                </c:pt>
              </c:numCache>
            </c:numRef>
          </c:val>
          <c:extLst>
            <c:ext xmlns:c16="http://schemas.microsoft.com/office/drawing/2014/chart" uri="{C3380CC4-5D6E-409C-BE32-E72D297353CC}">
              <c16:uniqueId val="{00000000-E60B-4A45-BB47-C4DE82CABBD2}"/>
            </c:ext>
          </c:extLst>
        </c:ser>
        <c:ser>
          <c:idx val="1"/>
          <c:order val="1"/>
          <c:tx>
            <c:strRef>
              <c:f>Sheet1!$C$1</c:f>
              <c:strCache>
                <c:ptCount val="1"/>
                <c:pt idx="0">
                  <c:v>系列其他录用形式就业</c:v>
                </c:pt>
              </c:strCache>
            </c:strRef>
          </c:tx>
          <c:spPr>
            <a:solidFill>
              <a:schemeClr val="accent2"/>
            </a:solidFill>
            <a:ln>
              <a:noFill/>
            </a:ln>
            <a:effectLst/>
          </c:spPr>
          <c:invertIfNegative val="0"/>
          <c:cat>
            <c:strRef>
              <c:f>Sheet1!$A$2:$A$4</c:f>
              <c:strCache>
                <c:ptCount val="3"/>
                <c:pt idx="0">
                  <c:v>博士</c:v>
                </c:pt>
                <c:pt idx="1">
                  <c:v>硕士</c:v>
                </c:pt>
                <c:pt idx="2">
                  <c:v>本科</c:v>
                </c:pt>
              </c:strCache>
            </c:strRef>
          </c:cat>
          <c:val>
            <c:numRef>
              <c:f>Sheet1!$C$2:$C$4</c:f>
              <c:numCache>
                <c:formatCode>General</c:formatCode>
                <c:ptCount val="3"/>
                <c:pt idx="0">
                  <c:v>1</c:v>
                </c:pt>
                <c:pt idx="1">
                  <c:v>255</c:v>
                </c:pt>
                <c:pt idx="2">
                  <c:v>1263</c:v>
                </c:pt>
              </c:numCache>
            </c:numRef>
          </c:val>
          <c:extLst>
            <c:ext xmlns:c16="http://schemas.microsoft.com/office/drawing/2014/chart" uri="{C3380CC4-5D6E-409C-BE32-E72D297353CC}">
              <c16:uniqueId val="{00000001-E60B-4A45-BB47-C4DE82CABBD2}"/>
            </c:ext>
          </c:extLst>
        </c:ser>
        <c:ser>
          <c:idx val="2"/>
          <c:order val="2"/>
          <c:tx>
            <c:strRef>
              <c:f>Sheet1!$D$1</c:f>
              <c:strCache>
                <c:ptCount val="1"/>
                <c:pt idx="0">
                  <c:v>出国、出境就业</c:v>
                </c:pt>
              </c:strCache>
            </c:strRef>
          </c:tx>
          <c:spPr>
            <a:solidFill>
              <a:schemeClr val="accent3"/>
            </a:solidFill>
            <a:ln>
              <a:noFill/>
            </a:ln>
            <a:effectLst/>
          </c:spPr>
          <c:invertIfNegative val="0"/>
          <c:cat>
            <c:strRef>
              <c:f>Sheet1!$A$2:$A$4</c:f>
              <c:strCache>
                <c:ptCount val="3"/>
                <c:pt idx="0">
                  <c:v>博士</c:v>
                </c:pt>
                <c:pt idx="1">
                  <c:v>硕士</c:v>
                </c:pt>
                <c:pt idx="2">
                  <c:v>本科</c:v>
                </c:pt>
              </c:strCache>
            </c:strRef>
          </c:cat>
          <c:val>
            <c:numRef>
              <c:f>Sheet1!$D$2:$D$4</c:f>
              <c:numCache>
                <c:formatCode>General</c:formatCode>
                <c:ptCount val="3"/>
                <c:pt idx="0">
                  <c:v>1</c:v>
                </c:pt>
                <c:pt idx="1">
                  <c:v>0</c:v>
                </c:pt>
                <c:pt idx="2">
                  <c:v>6</c:v>
                </c:pt>
              </c:numCache>
            </c:numRef>
          </c:val>
          <c:extLst>
            <c:ext xmlns:c16="http://schemas.microsoft.com/office/drawing/2014/chart" uri="{C3380CC4-5D6E-409C-BE32-E72D297353CC}">
              <c16:uniqueId val="{00000002-E60B-4A45-BB47-C4DE82CABBD2}"/>
            </c:ext>
          </c:extLst>
        </c:ser>
        <c:ser>
          <c:idx val="3"/>
          <c:order val="3"/>
          <c:tx>
            <c:strRef>
              <c:f>Sheet1!$E$1</c:f>
              <c:strCache>
                <c:ptCount val="1"/>
                <c:pt idx="0">
                  <c:v>升学深造</c:v>
                </c:pt>
              </c:strCache>
            </c:strRef>
          </c:tx>
          <c:spPr>
            <a:solidFill>
              <a:schemeClr val="accent4"/>
            </a:solidFill>
            <a:ln>
              <a:noFill/>
            </a:ln>
            <a:effectLst/>
          </c:spPr>
          <c:invertIfNegative val="0"/>
          <c:cat>
            <c:strRef>
              <c:f>Sheet1!$A$2:$A$4</c:f>
              <c:strCache>
                <c:ptCount val="3"/>
                <c:pt idx="0">
                  <c:v>博士</c:v>
                </c:pt>
                <c:pt idx="1">
                  <c:v>硕士</c:v>
                </c:pt>
                <c:pt idx="2">
                  <c:v>本科</c:v>
                </c:pt>
              </c:strCache>
            </c:strRef>
          </c:cat>
          <c:val>
            <c:numRef>
              <c:f>Sheet1!$E$2:$E$4</c:f>
              <c:numCache>
                <c:formatCode>General</c:formatCode>
                <c:ptCount val="3"/>
                <c:pt idx="0">
                  <c:v>8</c:v>
                </c:pt>
                <c:pt idx="1">
                  <c:v>122</c:v>
                </c:pt>
              </c:numCache>
            </c:numRef>
          </c:val>
          <c:extLst>
            <c:ext xmlns:c16="http://schemas.microsoft.com/office/drawing/2014/chart" uri="{C3380CC4-5D6E-409C-BE32-E72D297353CC}">
              <c16:uniqueId val="{00000003-E60B-4A45-BB47-C4DE82CABBD2}"/>
            </c:ext>
          </c:extLst>
        </c:ser>
        <c:ser>
          <c:idx val="4"/>
          <c:order val="4"/>
          <c:tx>
            <c:strRef>
              <c:f>Sheet1!$F$1</c:f>
              <c:strCache>
                <c:ptCount val="1"/>
                <c:pt idx="0">
                  <c:v>自主创业</c:v>
                </c:pt>
              </c:strCache>
            </c:strRef>
          </c:tx>
          <c:spPr>
            <a:solidFill>
              <a:schemeClr val="accent5"/>
            </a:solidFill>
            <a:ln>
              <a:noFill/>
            </a:ln>
            <a:effectLst/>
          </c:spPr>
          <c:invertIfNegative val="0"/>
          <c:cat>
            <c:strRef>
              <c:f>Sheet1!$A$2:$A$4</c:f>
              <c:strCache>
                <c:ptCount val="3"/>
                <c:pt idx="0">
                  <c:v>博士</c:v>
                </c:pt>
                <c:pt idx="1">
                  <c:v>硕士</c:v>
                </c:pt>
                <c:pt idx="2">
                  <c:v>本科</c:v>
                </c:pt>
              </c:strCache>
            </c:strRef>
          </c:cat>
          <c:val>
            <c:numRef>
              <c:f>Sheet1!$F$2:$F$4</c:f>
              <c:numCache>
                <c:formatCode>General</c:formatCode>
                <c:ptCount val="3"/>
                <c:pt idx="0">
                  <c:v>0</c:v>
                </c:pt>
                <c:pt idx="1">
                  <c:v>11</c:v>
                </c:pt>
                <c:pt idx="2">
                  <c:v>42</c:v>
                </c:pt>
              </c:numCache>
            </c:numRef>
          </c:val>
          <c:extLst>
            <c:ext xmlns:c16="http://schemas.microsoft.com/office/drawing/2014/chart" uri="{C3380CC4-5D6E-409C-BE32-E72D297353CC}">
              <c16:uniqueId val="{00000004-E60B-4A45-BB47-C4DE82CABBD2}"/>
            </c:ext>
          </c:extLst>
        </c:ser>
        <c:ser>
          <c:idx val="5"/>
          <c:order val="5"/>
          <c:tx>
            <c:strRef>
              <c:f>Sheet1!$G$1</c:f>
              <c:strCache>
                <c:ptCount val="1"/>
                <c:pt idx="0">
                  <c:v>待就业</c:v>
                </c:pt>
              </c:strCache>
            </c:strRef>
          </c:tx>
          <c:spPr>
            <a:solidFill>
              <a:schemeClr val="accent6"/>
            </a:solidFill>
            <a:ln>
              <a:noFill/>
            </a:ln>
            <a:effectLst/>
          </c:spPr>
          <c:invertIfNegative val="0"/>
          <c:cat>
            <c:strRef>
              <c:f>Sheet1!$A$2:$A$4</c:f>
              <c:strCache>
                <c:ptCount val="3"/>
                <c:pt idx="0">
                  <c:v>博士</c:v>
                </c:pt>
                <c:pt idx="1">
                  <c:v>硕士</c:v>
                </c:pt>
                <c:pt idx="2">
                  <c:v>本科</c:v>
                </c:pt>
              </c:strCache>
            </c:strRef>
          </c:cat>
          <c:val>
            <c:numRef>
              <c:f>Sheet1!$G$2:$G$4</c:f>
              <c:numCache>
                <c:formatCode>General</c:formatCode>
                <c:ptCount val="3"/>
                <c:pt idx="0">
                  <c:v>0</c:v>
                </c:pt>
                <c:pt idx="1">
                  <c:v>32</c:v>
                </c:pt>
                <c:pt idx="2">
                  <c:v>212</c:v>
                </c:pt>
              </c:numCache>
            </c:numRef>
          </c:val>
          <c:extLst>
            <c:ext xmlns:c16="http://schemas.microsoft.com/office/drawing/2014/chart" uri="{C3380CC4-5D6E-409C-BE32-E72D297353CC}">
              <c16:uniqueId val="{00000005-E60B-4A45-BB47-C4DE82CABBD2}"/>
            </c:ext>
          </c:extLst>
        </c:ser>
        <c:dLbls>
          <c:showLegendKey val="0"/>
          <c:showVal val="0"/>
          <c:showCatName val="0"/>
          <c:showSerName val="0"/>
          <c:showPercent val="0"/>
          <c:showBubbleSize val="0"/>
        </c:dLbls>
        <c:gapWidth val="150"/>
        <c:overlap val="100"/>
        <c:axId val="843332728"/>
        <c:axId val="1015158648"/>
      </c:barChart>
      <c:catAx>
        <c:axId val="843332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15158648"/>
        <c:crosses val="autoZero"/>
        <c:auto val="1"/>
        <c:lblAlgn val="ctr"/>
        <c:lblOffset val="100"/>
        <c:noMultiLvlLbl val="0"/>
      </c:catAx>
      <c:valAx>
        <c:axId val="1015158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4333272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a:effectLst>
              <a:outerShdw blurRad="50800" dist="50800" dir="5400000" algn="ctr" rotWithShape="0">
                <a:srgbClr val="000000">
                  <a:alpha val="49000"/>
                </a:srgbClr>
              </a:outerShdw>
            </a:effectLst>
          </c:spPr>
          <c:dPt>
            <c:idx val="0"/>
            <c:bubble3D val="0"/>
            <c:spPr>
              <a:solidFill>
                <a:schemeClr val="accent1"/>
              </a:solidFill>
              <a:ln w="19050">
                <a:noFill/>
              </a:ln>
              <a:effectLst>
                <a:outerShdw blurRad="50800" dist="50800" dir="5400000" algn="ctr" rotWithShape="0">
                  <a:srgbClr val="000000">
                    <a:alpha val="49000"/>
                  </a:srgbClr>
                </a:outerShdw>
              </a:effectLst>
            </c:spPr>
            <c:extLst>
              <c:ext xmlns:c16="http://schemas.microsoft.com/office/drawing/2014/chart" uri="{C3380CC4-5D6E-409C-BE32-E72D297353CC}">
                <c16:uniqueId val="{00000001-71F5-4102-BC72-E65957FCABCA}"/>
              </c:ext>
            </c:extLst>
          </c:dPt>
          <c:dPt>
            <c:idx val="1"/>
            <c:bubble3D val="0"/>
            <c:spPr>
              <a:pattFill prst="wdDnDiag">
                <a:fgClr>
                  <a:schemeClr val="accent2"/>
                </a:fgClr>
                <a:bgClr>
                  <a:schemeClr val="bg1"/>
                </a:bgClr>
              </a:pattFill>
              <a:ln w="19050">
                <a:noFill/>
              </a:ln>
              <a:effectLst>
                <a:outerShdw blurRad="50800" dist="50800" dir="5400000" algn="ctr" rotWithShape="0">
                  <a:srgbClr val="000000">
                    <a:alpha val="49000"/>
                  </a:srgbClr>
                </a:outerShdw>
              </a:effectLst>
            </c:spPr>
            <c:extLst>
              <c:ext xmlns:c16="http://schemas.microsoft.com/office/drawing/2014/chart" uri="{C3380CC4-5D6E-409C-BE32-E72D297353CC}">
                <c16:uniqueId val="{00000003-71F5-4102-BC72-E65957FCABCA}"/>
              </c:ext>
            </c:extLst>
          </c:dPt>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71F5-4102-BC72-E65957FCABCA}"/>
                </c:ext>
              </c:extLst>
            </c:dLbl>
            <c:dLbl>
              <c:idx val="1"/>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71F5-4102-BC72-E65957FCABC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高校职称教师</c:v>
                </c:pt>
                <c:pt idx="1">
                  <c:v>其他</c:v>
                </c:pt>
              </c:strCache>
            </c:strRef>
          </c:cat>
          <c:val>
            <c:numRef>
              <c:f>Sheet1!$B$2:$B$3</c:f>
              <c:numCache>
                <c:formatCode>General</c:formatCode>
                <c:ptCount val="2"/>
                <c:pt idx="0">
                  <c:v>0.64300000000000002</c:v>
                </c:pt>
                <c:pt idx="1">
                  <c:v>0.35699999999999998</c:v>
                </c:pt>
              </c:numCache>
            </c:numRef>
          </c:val>
          <c:extLst>
            <c:ext xmlns:c16="http://schemas.microsoft.com/office/drawing/2014/chart" uri="{C3380CC4-5D6E-409C-BE32-E72D297353CC}">
              <c16:uniqueId val="{00000000-40BB-409E-8FFE-9A4FB83EBF2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34470257507066765"/>
          <c:y val="0.85857553811859721"/>
          <c:w val="0.29882180545690451"/>
          <c:h val="7.641250275495102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教师比例</c:v>
                </c:pt>
              </c:strCache>
            </c:strRef>
          </c:tx>
          <c:spPr>
            <a:ln>
              <a:noFill/>
            </a:ln>
            <a:effectLst>
              <a:outerShdw blurRad="50800" dist="38100" dir="2700000" algn="tl" rotWithShape="0">
                <a:prstClr val="black">
                  <a:alpha val="40000"/>
                </a:prstClr>
              </a:outerShdw>
            </a:effectLst>
          </c:spPr>
          <c:dPt>
            <c:idx val="0"/>
            <c:bubble3D val="0"/>
            <c:spPr>
              <a:solidFill>
                <a:schemeClr val="accent1"/>
              </a:solidFill>
              <a:ln w="19050">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C2ED-4B54-AD41-1B4DC8FAB128}"/>
              </c:ext>
            </c:extLst>
          </c:dPt>
          <c:dPt>
            <c:idx val="1"/>
            <c:bubble3D val="0"/>
            <c:spPr>
              <a:pattFill prst="wdDnDiag">
                <a:fgClr>
                  <a:schemeClr val="accent2"/>
                </a:fgClr>
                <a:bgClr>
                  <a:schemeClr val="bg1"/>
                </a:bgClr>
              </a:pattFill>
              <a:ln w="19050">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C2ED-4B54-AD41-1B4DC8FAB128}"/>
              </c:ext>
            </c:extLst>
          </c:dPt>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C2ED-4B54-AD41-1B4DC8FAB128}"/>
                </c:ext>
              </c:extLst>
            </c:dLbl>
            <c:dLbl>
              <c:idx val="1"/>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C2ED-4B54-AD41-1B4DC8FAB12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45岁以下中青年教师</c:v>
                </c:pt>
                <c:pt idx="1">
                  <c:v>其他</c:v>
                </c:pt>
              </c:strCache>
            </c:strRef>
          </c:cat>
          <c:val>
            <c:numRef>
              <c:f>Sheet1!$B$2:$B$3</c:f>
              <c:numCache>
                <c:formatCode>General</c:formatCode>
                <c:ptCount val="2"/>
                <c:pt idx="0">
                  <c:v>0.69199999999999995</c:v>
                </c:pt>
                <c:pt idx="1">
                  <c:v>0.308</c:v>
                </c:pt>
              </c:numCache>
            </c:numRef>
          </c:val>
          <c:extLst>
            <c:ext xmlns:c16="http://schemas.microsoft.com/office/drawing/2014/chart" uri="{C3380CC4-5D6E-409C-BE32-E72D297353CC}">
              <c16:uniqueId val="{00000004-C2ED-4B54-AD41-1B4DC8FAB128}"/>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教师比例</c:v>
                </c:pt>
              </c:strCache>
            </c:strRef>
          </c:tx>
          <c:spPr>
            <a:ln>
              <a:noFill/>
            </a:ln>
            <a:effectLst>
              <a:outerShdw blurRad="50800" dist="38100" dir="2700000" algn="tl" rotWithShape="0">
                <a:prstClr val="black">
                  <a:alpha val="40000"/>
                </a:prstClr>
              </a:outerShdw>
            </a:effectLst>
          </c:spPr>
          <c:dPt>
            <c:idx val="0"/>
            <c:bubble3D val="0"/>
            <c:spPr>
              <a:solidFill>
                <a:schemeClr val="accent1"/>
              </a:solidFill>
              <a:ln w="19050">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E516-4B62-B04A-E4950CCDD07D}"/>
              </c:ext>
            </c:extLst>
          </c:dPt>
          <c:dPt>
            <c:idx val="1"/>
            <c:bubble3D val="0"/>
            <c:spPr>
              <a:pattFill prst="wdDnDiag">
                <a:fgClr>
                  <a:schemeClr val="accent2"/>
                </a:fgClr>
                <a:bgClr>
                  <a:schemeClr val="bg1"/>
                </a:bgClr>
              </a:pattFill>
              <a:ln w="19050">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E516-4B62-B04A-E4950CCDD07D}"/>
              </c:ext>
            </c:extLst>
          </c:dPt>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E516-4B62-B04A-E4950CCDD07D}"/>
                </c:ext>
              </c:extLst>
            </c:dLbl>
            <c:dLbl>
              <c:idx val="1"/>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E516-4B62-B04A-E4950CCDD07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博士学位教师</c:v>
                </c:pt>
                <c:pt idx="1">
                  <c:v>其他</c:v>
                </c:pt>
              </c:strCache>
            </c:strRef>
          </c:cat>
          <c:val>
            <c:numRef>
              <c:f>Sheet1!$B$2:$B$3</c:f>
              <c:numCache>
                <c:formatCode>General</c:formatCode>
                <c:ptCount val="2"/>
                <c:pt idx="0">
                  <c:v>0.60199999999999998</c:v>
                </c:pt>
                <c:pt idx="1">
                  <c:v>0.39800000000000002</c:v>
                </c:pt>
              </c:numCache>
            </c:numRef>
          </c:val>
          <c:extLst>
            <c:ext xmlns:c16="http://schemas.microsoft.com/office/drawing/2014/chart" uri="{C3380CC4-5D6E-409C-BE32-E72D297353CC}">
              <c16:uniqueId val="{00000004-E516-4B62-B04A-E4950CCDD07D}"/>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34470257507066765"/>
          <c:y val="0.85857553811859721"/>
          <c:w val="0.33483944644627567"/>
          <c:h val="7.641250275495102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4235962488812797"/>
          <c:y val="3.046874812569216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47828590336159E-2"/>
          <c:y val="7.3325044529399294E-2"/>
          <c:w val="0.87348766733599925"/>
          <c:h val="0.74215078433285464"/>
        </c:manualLayout>
      </c:layout>
      <c:barChart>
        <c:barDir val="bar"/>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pictureOptions>
            <c:pictureFormat val="stack"/>
          </c:pictureOptions>
          <c:cat>
            <c:strRef>
              <c:f>Sheet1!$A$2:$A$5</c:f>
              <c:strCache>
                <c:ptCount val="4"/>
                <c:pt idx="0">
                  <c:v>类别 1</c:v>
                </c:pt>
                <c:pt idx="1">
                  <c:v>类别 2</c:v>
                </c:pt>
                <c:pt idx="2">
                  <c:v>类别 3</c:v>
                </c:pt>
                <c:pt idx="3">
                  <c:v>类别 4</c:v>
                </c:pt>
              </c:strCache>
            </c:strRef>
          </c:cat>
          <c:val>
            <c:numRef>
              <c:f>Sheet1!$B$2:$B$5</c:f>
              <c:numCache>
                <c:formatCode>0.00%</c:formatCode>
                <c:ptCount val="4"/>
                <c:pt idx="0">
                  <c:v>1</c:v>
                </c:pt>
                <c:pt idx="1">
                  <c:v>1</c:v>
                </c:pt>
                <c:pt idx="2">
                  <c:v>1</c:v>
                </c:pt>
                <c:pt idx="3">
                  <c:v>1</c:v>
                </c:pt>
              </c:numCache>
            </c:numRef>
          </c:val>
          <c:extLst>
            <c:ext xmlns:c16="http://schemas.microsoft.com/office/drawing/2014/chart" uri="{C3380CC4-5D6E-409C-BE32-E72D297353CC}">
              <c16:uniqueId val="{00000000-598C-4D1E-8EA6-A093E9DE6651}"/>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pictureOptions>
            <c:pictureFormat val="stack"/>
          </c:pictureOptions>
          <c:cat>
            <c:strRef>
              <c:f>Sheet1!$A$2:$A$5</c:f>
              <c:strCache>
                <c:ptCount val="4"/>
                <c:pt idx="0">
                  <c:v>类别 1</c:v>
                </c:pt>
                <c:pt idx="1">
                  <c:v>类别 2</c:v>
                </c:pt>
                <c:pt idx="2">
                  <c:v>类别 3</c:v>
                </c:pt>
                <c:pt idx="3">
                  <c:v>类别 4</c:v>
                </c:pt>
              </c:strCache>
            </c:strRef>
          </c:cat>
          <c:val>
            <c:numRef>
              <c:f>Sheet1!$C$2:$C$5</c:f>
              <c:numCache>
                <c:formatCode>0.00%</c:formatCode>
                <c:ptCount val="4"/>
                <c:pt idx="0">
                  <c:v>0.38</c:v>
                </c:pt>
                <c:pt idx="1">
                  <c:v>0.5</c:v>
                </c:pt>
                <c:pt idx="2">
                  <c:v>0.8</c:v>
                </c:pt>
                <c:pt idx="3">
                  <c:v>0.69</c:v>
                </c:pt>
              </c:numCache>
            </c:numRef>
          </c:val>
          <c:extLst>
            <c:ext xmlns:c16="http://schemas.microsoft.com/office/drawing/2014/chart" uri="{C3380CC4-5D6E-409C-BE32-E72D297353CC}">
              <c16:uniqueId val="{00000001-598C-4D1E-8EA6-A093E9DE6651}"/>
            </c:ext>
          </c:extLst>
        </c:ser>
        <c:dLbls>
          <c:showLegendKey val="0"/>
          <c:showVal val="0"/>
          <c:showCatName val="0"/>
          <c:showSerName val="0"/>
          <c:showPercent val="0"/>
          <c:showBubbleSize val="0"/>
        </c:dLbls>
        <c:gapWidth val="182"/>
        <c:overlap val="100"/>
        <c:axId val="1099659496"/>
        <c:axId val="1094800032"/>
      </c:barChart>
      <c:catAx>
        <c:axId val="10996594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94800032"/>
        <c:crosses val="autoZero"/>
        <c:auto val="1"/>
        <c:lblAlgn val="ctr"/>
        <c:lblOffset val="100"/>
        <c:noMultiLvlLbl val="0"/>
      </c:catAx>
      <c:valAx>
        <c:axId val="1094800032"/>
        <c:scaling>
          <c:orientation val="minMax"/>
          <c:max val="1"/>
        </c:scaling>
        <c:delete val="0"/>
        <c:axPos val="b"/>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99659496"/>
        <c:crosses val="autoZero"/>
        <c:crossBetween val="between"/>
      </c:valAx>
      <c:spPr>
        <a:noFill/>
        <a:ln w="25400">
          <a:noFill/>
        </a:ln>
        <a:effectLst/>
      </c:spPr>
    </c:plotArea>
    <c:legend>
      <c:legendPos val="b"/>
      <c:layout>
        <c:manualLayout>
          <c:xMode val="edge"/>
          <c:yMode val="edge"/>
          <c:x val="0.42308261021829641"/>
          <c:y val="0.93239992024053775"/>
          <c:w val="0.15383466677494359"/>
          <c:h val="6.76000797594622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5">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804982775590552"/>
          <c:y val="0.11068367921483273"/>
          <c:w val="0.54077546751968508"/>
          <c:h val="0.81116315138021955"/>
        </c:manualLayout>
      </c:layout>
      <c:doughnutChart>
        <c:varyColors val="1"/>
        <c:ser>
          <c:idx val="0"/>
          <c:order val="0"/>
          <c:tx>
            <c:strRef>
              <c:f>Sheet1!$B$1</c:f>
              <c:strCache>
                <c:ptCount val="1"/>
                <c:pt idx="0">
                  <c:v>销售额</c:v>
                </c:pt>
              </c:strCache>
            </c:strRef>
          </c:tx>
          <c:spPr>
            <a:ln>
              <a:noFill/>
            </a:ln>
          </c:spPr>
          <c:explosion val="30"/>
          <c:dPt>
            <c:idx val="0"/>
            <c:bubble3D val="0"/>
            <c:explosion val="0"/>
            <c:spPr>
              <a:blipFill>
                <a:blip xmlns:r="http://schemas.openxmlformats.org/officeDocument/2006/relationships" r:embed="rId3"/>
                <a:stretch>
                  <a:fillRect/>
                </a:stretch>
              </a:blipFill>
              <a:ln w="19050">
                <a:noFill/>
              </a:ln>
              <a:effectLst/>
            </c:spPr>
            <c:extLst>
              <c:ext xmlns:c16="http://schemas.microsoft.com/office/drawing/2014/chart" uri="{C3380CC4-5D6E-409C-BE32-E72D297353CC}">
                <c16:uniqueId val="{00000004-7C97-492B-A913-8850B2CC9FD1}"/>
              </c:ext>
            </c:extLst>
          </c:dPt>
          <c:dPt>
            <c:idx val="1"/>
            <c:bubble3D val="0"/>
            <c:explosion val="0"/>
            <c:spPr>
              <a:noFill/>
              <a:ln w="19050">
                <a:noFill/>
              </a:ln>
              <a:effectLst/>
            </c:spPr>
            <c:extLst>
              <c:ext xmlns:c16="http://schemas.microsoft.com/office/drawing/2014/chart" uri="{C3380CC4-5D6E-409C-BE32-E72D297353CC}">
                <c16:uniqueId val="{00000003-7C97-492B-A913-8850B2CC9FD1}"/>
              </c:ext>
            </c:extLst>
          </c:dPt>
          <c:cat>
            <c:strRef>
              <c:f>Sheet1!$A$2:$A$3</c:f>
              <c:strCache>
                <c:ptCount val="2"/>
                <c:pt idx="0">
                  <c:v>第一季度</c:v>
                </c:pt>
                <c:pt idx="1">
                  <c:v>第二季度</c:v>
                </c:pt>
              </c:strCache>
            </c:strRef>
          </c:cat>
          <c:val>
            <c:numRef>
              <c:f>Sheet1!$B$2:$B$3</c:f>
              <c:numCache>
                <c:formatCode>0.00%</c:formatCode>
                <c:ptCount val="2"/>
                <c:pt idx="0">
                  <c:v>0.72</c:v>
                </c:pt>
                <c:pt idx="1">
                  <c:v>0.28000000000000003</c:v>
                </c:pt>
              </c:numCache>
            </c:numRef>
          </c:val>
          <c:extLst>
            <c:ext xmlns:c16="http://schemas.microsoft.com/office/drawing/2014/chart" uri="{C3380CC4-5D6E-409C-BE32-E72D297353CC}">
              <c16:uniqueId val="{00000000-7C97-492B-A913-8850B2CC9FD1}"/>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62042664255602E-2"/>
          <c:y val="2.3609311090572929E-2"/>
          <c:w val="0.91474481967443633"/>
          <c:h val="0.79172264492490896"/>
        </c:manualLayout>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picture"/>
            <c:spPr>
              <a:blipFill>
                <a:blip xmlns:r="http://schemas.openxmlformats.org/officeDocument/2006/relationships" r:embed="rId1"/>
                <a:stretch>
                  <a:fillRect/>
                </a:stretch>
              </a:blipFill>
              <a:ln w="25400">
                <a:noFill/>
              </a:ln>
              <a:effectLst/>
            </c:spPr>
          </c:marker>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4-EE35-4514-88A7-0F248E532DBB}"/>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1.5</c:v>
                </c:pt>
                <c:pt idx="3">
                  <c:v>3.5</c:v>
                </c:pt>
              </c:numCache>
            </c:numRef>
          </c:val>
          <c:smooth val="0"/>
          <c:extLst>
            <c:ext xmlns:c16="http://schemas.microsoft.com/office/drawing/2014/chart" uri="{C3380CC4-5D6E-409C-BE32-E72D297353CC}">
              <c16:uniqueId val="{00000000-EE35-4514-88A7-0F248E532DBB}"/>
            </c:ext>
          </c:extLst>
        </c:ser>
        <c:dLbls>
          <c:showLegendKey val="0"/>
          <c:showVal val="0"/>
          <c:showCatName val="0"/>
          <c:showSerName val="0"/>
          <c:showPercent val="0"/>
          <c:showBubbleSize val="0"/>
        </c:dLbls>
        <c:marker val="1"/>
        <c:smooth val="0"/>
        <c:axId val="941955680"/>
        <c:axId val="941954368"/>
      </c:lineChart>
      <c:catAx>
        <c:axId val="941955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41954368"/>
        <c:crosses val="autoZero"/>
        <c:auto val="1"/>
        <c:lblAlgn val="ctr"/>
        <c:lblOffset val="100"/>
        <c:noMultiLvlLbl val="0"/>
      </c:catAx>
      <c:valAx>
        <c:axId val="9419543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41955680"/>
        <c:crosses val="autoZero"/>
        <c:crossBetween val="between"/>
      </c:valAx>
      <c:spPr>
        <a:blipFill dpi="0" rotWithShape="1">
          <a:blip xmlns:r="http://schemas.openxmlformats.org/officeDocument/2006/relationships" r:embed="rId3"/>
          <a:srcRect/>
          <a:stretch>
            <a:fillRect/>
          </a:stretch>
        </a:blipFill>
        <a:ln w="25400">
          <a:solidFill>
            <a:schemeClr val="accent1">
              <a:shade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E2B5805-AB82-40CF-A4AF-DE623AAF18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605AE53-12C9-4125-B1D2-4B6F3587B1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8AD667-F8C7-4F53-B0D3-A6B69D3F2A70}" type="datetimeFigureOut">
              <a:rPr lang="zh-CN" altLang="en-US" smtClean="0"/>
              <a:t>2019/4/16</a:t>
            </a:fld>
            <a:endParaRPr lang="zh-CN" altLang="en-US"/>
          </a:p>
        </p:txBody>
      </p:sp>
      <p:sp>
        <p:nvSpPr>
          <p:cNvPr id="4" name="页脚占位符 3">
            <a:extLst>
              <a:ext uri="{FF2B5EF4-FFF2-40B4-BE49-F238E27FC236}">
                <a16:creationId xmlns:a16="http://schemas.microsoft.com/office/drawing/2014/main" id="{9EEE5669-66A3-44F7-95C9-E100F310B7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020A8024-5B24-4246-BDAB-A4890E1CBE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B438B7-A965-46CE-98B5-9E1F386B7FFD}" type="slidenum">
              <a:rPr lang="zh-CN" altLang="en-US" smtClean="0"/>
              <a:t>‹#›</a:t>
            </a:fld>
            <a:endParaRPr lang="zh-CN" altLang="en-US"/>
          </a:p>
        </p:txBody>
      </p:sp>
    </p:spTree>
    <p:extLst>
      <p:ext uri="{BB962C8B-B14F-4D97-AF65-F5344CB8AC3E}">
        <p14:creationId xmlns:p14="http://schemas.microsoft.com/office/powerpoint/2010/main" val="142998369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FEFFC1A-B2D6-4B0F-9158-849A89A64DC3}"/>
              </a:ext>
            </a:extLst>
          </p:cNvPr>
          <p:cNvSpPr/>
          <p:nvPr userDrawn="1"/>
        </p:nvSpPr>
        <p:spPr>
          <a:xfrm>
            <a:off x="-18515" y="-15766"/>
            <a:ext cx="714948" cy="716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C52BED5B-F072-4487-B93D-E4187401FA60}"/>
              </a:ext>
            </a:extLst>
          </p:cNvPr>
          <p:cNvSpPr/>
          <p:nvPr userDrawn="1"/>
        </p:nvSpPr>
        <p:spPr>
          <a:xfrm>
            <a:off x="-15766" y="669291"/>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1">
            <a:extLst>
              <a:ext uri="{FF2B5EF4-FFF2-40B4-BE49-F238E27FC236}">
                <a16:creationId xmlns:a16="http://schemas.microsoft.com/office/drawing/2014/main" id="{03A0B274-0129-48DE-BFF1-6B9A21E354BD}"/>
              </a:ext>
            </a:extLst>
          </p:cNvPr>
          <p:cNvSpPr>
            <a:spLocks noGrp="1"/>
          </p:cNvSpPr>
          <p:nvPr>
            <p:ph type="title"/>
          </p:nvPr>
        </p:nvSpPr>
        <p:spPr>
          <a:xfrm>
            <a:off x="662151" y="-27613"/>
            <a:ext cx="5380074" cy="695325"/>
          </a:xfrm>
          <a:prstGeom prst="rect">
            <a:avLst/>
          </a:prstGeom>
        </p:spPr>
        <p:txBody>
          <a:bodyPr anchor="b"/>
          <a:lstStyle>
            <a:lvl1pPr>
              <a:defRPr sz="2800" b="1" spc="600" baseline="0">
                <a:solidFill>
                  <a:schemeClr val="accent1"/>
                </a:solidFill>
                <a:effectLst/>
                <a:latin typeface="+mn-ea"/>
                <a:ea typeface="+mn-ea"/>
              </a:defRPr>
            </a:lvl1pPr>
          </a:lstStyle>
          <a:p>
            <a:r>
              <a:rPr lang="zh-CN" altLang="en-US" dirty="0"/>
              <a:t>单击此处编辑母版标题样式</a:t>
            </a:r>
          </a:p>
        </p:txBody>
      </p:sp>
    </p:spTree>
    <p:extLst>
      <p:ext uri="{BB962C8B-B14F-4D97-AF65-F5344CB8AC3E}">
        <p14:creationId xmlns:p14="http://schemas.microsoft.com/office/powerpoint/2010/main" val="2051331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福大主题">
    <p:spTree>
      <p:nvGrpSpPr>
        <p:cNvPr id="1" name=""/>
        <p:cNvGrpSpPr/>
        <p:nvPr/>
      </p:nvGrpSpPr>
      <p:grpSpPr>
        <a:xfrm>
          <a:off x="0" y="0"/>
          <a:ext cx="0" cy="0"/>
          <a:chOff x="0" y="0"/>
          <a:chExt cx="0" cy="0"/>
        </a:xfrm>
      </p:grpSpPr>
      <p:sp>
        <p:nvSpPr>
          <p:cNvPr id="3" name="平行四边形 2">
            <a:extLst>
              <a:ext uri="{FF2B5EF4-FFF2-40B4-BE49-F238E27FC236}">
                <a16:creationId xmlns:a16="http://schemas.microsoft.com/office/drawing/2014/main" id="{9472FDB2-D138-4A8D-A418-143C74EB88F4}"/>
              </a:ext>
            </a:extLst>
          </p:cNvPr>
          <p:cNvSpPr/>
          <p:nvPr userDrawn="1"/>
        </p:nvSpPr>
        <p:spPr>
          <a:xfrm>
            <a:off x="7121979" y="667712"/>
            <a:ext cx="8942990" cy="6190288"/>
          </a:xfrm>
          <a:prstGeom prst="parallelogram">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9854909-756B-46A4-A564-88C7D13EF2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00514" y="2356035"/>
            <a:ext cx="4679504" cy="2805476"/>
          </a:xfrm>
          <a:prstGeom prst="rect">
            <a:avLst/>
          </a:prstGeom>
        </p:spPr>
      </p:pic>
      <p:sp>
        <p:nvSpPr>
          <p:cNvPr id="12" name="矩形 11">
            <a:extLst>
              <a:ext uri="{FF2B5EF4-FFF2-40B4-BE49-F238E27FC236}">
                <a16:creationId xmlns:a16="http://schemas.microsoft.com/office/drawing/2014/main" id="{E9700B59-6A68-443E-AB75-F5AD1243DE59}"/>
              </a:ext>
            </a:extLst>
          </p:cNvPr>
          <p:cNvSpPr/>
          <p:nvPr userDrawn="1"/>
        </p:nvSpPr>
        <p:spPr>
          <a:xfrm>
            <a:off x="-15766" y="669291"/>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E9926222-6276-4DBC-9812-94F0F6E41EC0}"/>
              </a:ext>
            </a:extLst>
          </p:cNvPr>
          <p:cNvSpPr/>
          <p:nvPr userDrawn="1"/>
        </p:nvSpPr>
        <p:spPr>
          <a:xfrm>
            <a:off x="-18515" y="-15766"/>
            <a:ext cx="714948" cy="716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a:extLst>
              <a:ext uri="{FF2B5EF4-FFF2-40B4-BE49-F238E27FC236}">
                <a16:creationId xmlns:a16="http://schemas.microsoft.com/office/drawing/2014/main" id="{B4E4ADE7-3212-4929-B82C-5E2767FA926D}"/>
              </a:ext>
            </a:extLst>
          </p:cNvPr>
          <p:cNvSpPr>
            <a:spLocks noGrp="1"/>
          </p:cNvSpPr>
          <p:nvPr>
            <p:ph type="title"/>
          </p:nvPr>
        </p:nvSpPr>
        <p:spPr>
          <a:xfrm>
            <a:off x="662151" y="-27613"/>
            <a:ext cx="5380074" cy="695325"/>
          </a:xfrm>
          <a:prstGeom prst="rect">
            <a:avLst/>
          </a:prstGeom>
        </p:spPr>
        <p:txBody>
          <a:bodyPr anchor="b"/>
          <a:lstStyle>
            <a:lvl1pPr>
              <a:defRPr sz="2800" b="1" spc="600" baseline="0">
                <a:solidFill>
                  <a:schemeClr val="accent1"/>
                </a:solidFill>
                <a:effectLst/>
                <a:latin typeface="+mn-ea"/>
                <a:ea typeface="+mn-ea"/>
              </a:defRPr>
            </a:lvl1pPr>
          </a:lstStyle>
          <a:p>
            <a:r>
              <a:rPr lang="zh-CN" altLang="en-US" dirty="0"/>
              <a:t>单击此处编辑母版标题样式</a:t>
            </a:r>
          </a:p>
        </p:txBody>
      </p:sp>
    </p:spTree>
    <p:extLst>
      <p:ext uri="{BB962C8B-B14F-4D97-AF65-F5344CB8AC3E}">
        <p14:creationId xmlns:p14="http://schemas.microsoft.com/office/powerpoint/2010/main" val="3685229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5" name="图表占位符 4">
            <a:extLst>
              <a:ext uri="{FF2B5EF4-FFF2-40B4-BE49-F238E27FC236}">
                <a16:creationId xmlns:a16="http://schemas.microsoft.com/office/drawing/2014/main" id="{786F252D-33D8-4E62-9F37-0C5A1FF53E29}"/>
              </a:ext>
            </a:extLst>
          </p:cNvPr>
          <p:cNvSpPr>
            <a:spLocks noGrp="1"/>
          </p:cNvSpPr>
          <p:nvPr>
            <p:ph type="chart" sz="quarter" idx="10"/>
          </p:nvPr>
        </p:nvSpPr>
        <p:spPr>
          <a:xfrm>
            <a:off x="6526924" y="1663481"/>
            <a:ext cx="5013271" cy="3531038"/>
          </a:xfrm>
          <a:prstGeom prst="rect">
            <a:avLst/>
          </a:prstGeom>
        </p:spPr>
        <p:txBody>
          <a:bodyPr/>
          <a:lstStyle/>
          <a:p>
            <a:endParaRPr lang="zh-CN" altLang="en-US"/>
          </a:p>
        </p:txBody>
      </p:sp>
      <p:sp>
        <p:nvSpPr>
          <p:cNvPr id="6" name="矩形 5">
            <a:extLst>
              <a:ext uri="{FF2B5EF4-FFF2-40B4-BE49-F238E27FC236}">
                <a16:creationId xmlns:a16="http://schemas.microsoft.com/office/drawing/2014/main" id="{C0CA772C-1C6B-491A-9FD2-0B8A69FD85C7}"/>
              </a:ext>
            </a:extLst>
          </p:cNvPr>
          <p:cNvSpPr/>
          <p:nvPr userDrawn="1"/>
        </p:nvSpPr>
        <p:spPr>
          <a:xfrm rot="18665073">
            <a:off x="3943078" y="1799829"/>
            <a:ext cx="663634" cy="663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5B6CCA5-257D-485A-BABF-616D14722D53}"/>
              </a:ext>
            </a:extLst>
          </p:cNvPr>
          <p:cNvSpPr/>
          <p:nvPr userDrawn="1"/>
        </p:nvSpPr>
        <p:spPr>
          <a:xfrm rot="18665073">
            <a:off x="3996084" y="4287261"/>
            <a:ext cx="663634" cy="6636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D911E47-146A-4678-A39A-C1BBBFD8016B}"/>
              </a:ext>
            </a:extLst>
          </p:cNvPr>
          <p:cNvSpPr/>
          <p:nvPr userDrawn="1"/>
        </p:nvSpPr>
        <p:spPr>
          <a:xfrm rot="18665073">
            <a:off x="1383810" y="1799829"/>
            <a:ext cx="663634" cy="6636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E624408-8860-48B5-9EA4-D72E1ECC27DE}"/>
              </a:ext>
            </a:extLst>
          </p:cNvPr>
          <p:cNvSpPr/>
          <p:nvPr userDrawn="1"/>
        </p:nvSpPr>
        <p:spPr>
          <a:xfrm rot="18665073">
            <a:off x="1383810" y="4274797"/>
            <a:ext cx="663634" cy="6636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history-book-for-education_43788">
            <a:extLst>
              <a:ext uri="{FF2B5EF4-FFF2-40B4-BE49-F238E27FC236}">
                <a16:creationId xmlns:a16="http://schemas.microsoft.com/office/drawing/2014/main" id="{E02707FD-DCB2-416A-ABA2-3997B2D76F49}"/>
              </a:ext>
            </a:extLst>
          </p:cNvPr>
          <p:cNvSpPr>
            <a:spLocks noChangeAspect="1"/>
          </p:cNvSpPr>
          <p:nvPr userDrawn="1"/>
        </p:nvSpPr>
        <p:spPr bwMode="auto">
          <a:xfrm>
            <a:off x="1534590" y="1912709"/>
            <a:ext cx="362074" cy="410732"/>
          </a:xfrm>
          <a:custGeom>
            <a:avLst/>
            <a:gdLst>
              <a:gd name="connsiteX0" fmla="*/ 116316 w 526922"/>
              <a:gd name="connsiteY0" fmla="*/ 300934 h 597730"/>
              <a:gd name="connsiteX1" fmla="*/ 130671 w 526922"/>
              <a:gd name="connsiteY1" fmla="*/ 300934 h 597730"/>
              <a:gd name="connsiteX2" fmla="*/ 420622 w 526922"/>
              <a:gd name="connsiteY2" fmla="*/ 300934 h 597730"/>
              <a:gd name="connsiteX3" fmla="*/ 433541 w 526922"/>
              <a:gd name="connsiteY3" fmla="*/ 300934 h 597730"/>
              <a:gd name="connsiteX4" fmla="*/ 433541 w 526922"/>
              <a:gd name="connsiteY4" fmla="*/ 312429 h 597730"/>
              <a:gd name="connsiteX5" fmla="*/ 433541 w 526922"/>
              <a:gd name="connsiteY5" fmla="*/ 323924 h 597730"/>
              <a:gd name="connsiteX6" fmla="*/ 446459 w 526922"/>
              <a:gd name="connsiteY6" fmla="*/ 323924 h 597730"/>
              <a:gd name="connsiteX7" fmla="*/ 446459 w 526922"/>
              <a:gd name="connsiteY7" fmla="*/ 346913 h 597730"/>
              <a:gd name="connsiteX8" fmla="*/ 104833 w 526922"/>
              <a:gd name="connsiteY8" fmla="*/ 346913 h 597730"/>
              <a:gd name="connsiteX9" fmla="*/ 104833 w 526922"/>
              <a:gd name="connsiteY9" fmla="*/ 323924 h 597730"/>
              <a:gd name="connsiteX10" fmla="*/ 116316 w 526922"/>
              <a:gd name="connsiteY10" fmla="*/ 323924 h 597730"/>
              <a:gd name="connsiteX11" fmla="*/ 123475 w 526922"/>
              <a:gd name="connsiteY11" fmla="*/ 205067 h 597730"/>
              <a:gd name="connsiteX12" fmla="*/ 130654 w 526922"/>
              <a:gd name="connsiteY12" fmla="*/ 205067 h 597730"/>
              <a:gd name="connsiteX13" fmla="*/ 130654 w 526922"/>
              <a:gd name="connsiteY13" fmla="*/ 219398 h 597730"/>
              <a:gd name="connsiteX14" fmla="*/ 123475 w 526922"/>
              <a:gd name="connsiteY14" fmla="*/ 219398 h 597730"/>
              <a:gd name="connsiteX15" fmla="*/ 40201 w 526922"/>
              <a:gd name="connsiteY15" fmla="*/ 232295 h 597730"/>
              <a:gd name="connsiteX16" fmla="*/ 40201 w 526922"/>
              <a:gd name="connsiteY16" fmla="*/ 540407 h 597730"/>
              <a:gd name="connsiteX17" fmla="*/ 110553 w 526922"/>
              <a:gd name="connsiteY17" fmla="*/ 527509 h 597730"/>
              <a:gd name="connsiteX18" fmla="*/ 262743 w 526922"/>
              <a:gd name="connsiteY18" fmla="*/ 561903 h 597730"/>
              <a:gd name="connsiteX19" fmla="*/ 262743 w 526922"/>
              <a:gd name="connsiteY19" fmla="*/ 438659 h 597730"/>
              <a:gd name="connsiteX20" fmla="*/ 254129 w 526922"/>
              <a:gd name="connsiteY20" fmla="*/ 448690 h 597730"/>
              <a:gd name="connsiteX21" fmla="*/ 254129 w 526922"/>
              <a:gd name="connsiteY21" fmla="*/ 361273 h 597730"/>
              <a:gd name="connsiteX22" fmla="*/ 277101 w 526922"/>
              <a:gd name="connsiteY22" fmla="*/ 361273 h 597730"/>
              <a:gd name="connsiteX23" fmla="*/ 277101 w 526922"/>
              <a:gd name="connsiteY23" fmla="*/ 448690 h 597730"/>
              <a:gd name="connsiteX24" fmla="*/ 268486 w 526922"/>
              <a:gd name="connsiteY24" fmla="*/ 438659 h 597730"/>
              <a:gd name="connsiteX25" fmla="*/ 268486 w 526922"/>
              <a:gd name="connsiteY25" fmla="*/ 560470 h 597730"/>
              <a:gd name="connsiteX26" fmla="*/ 417805 w 526922"/>
              <a:gd name="connsiteY26" fmla="*/ 527509 h 597730"/>
              <a:gd name="connsiteX27" fmla="*/ 491028 w 526922"/>
              <a:gd name="connsiteY27" fmla="*/ 540407 h 597730"/>
              <a:gd name="connsiteX28" fmla="*/ 491028 w 526922"/>
              <a:gd name="connsiteY28" fmla="*/ 232295 h 597730"/>
              <a:gd name="connsiteX29" fmla="*/ 422112 w 526922"/>
              <a:gd name="connsiteY29" fmla="*/ 219398 h 597730"/>
              <a:gd name="connsiteX30" fmla="*/ 422112 w 526922"/>
              <a:gd name="connsiteY30" fmla="*/ 205067 h 597730"/>
              <a:gd name="connsiteX31" fmla="*/ 501079 w 526922"/>
              <a:gd name="connsiteY31" fmla="*/ 220831 h 597730"/>
              <a:gd name="connsiteX32" fmla="*/ 506822 w 526922"/>
              <a:gd name="connsiteY32" fmla="*/ 222264 h 597730"/>
              <a:gd name="connsiteX33" fmla="*/ 506822 w 526922"/>
              <a:gd name="connsiteY33" fmla="*/ 255224 h 597730"/>
              <a:gd name="connsiteX34" fmla="*/ 526922 w 526922"/>
              <a:gd name="connsiteY34" fmla="*/ 269555 h 597730"/>
              <a:gd name="connsiteX35" fmla="*/ 526922 w 526922"/>
              <a:gd name="connsiteY35" fmla="*/ 586266 h 597730"/>
              <a:gd name="connsiteX36" fmla="*/ 300073 w 526922"/>
              <a:gd name="connsiteY36" fmla="*/ 586266 h 597730"/>
              <a:gd name="connsiteX37" fmla="*/ 267051 w 526922"/>
              <a:gd name="connsiteY37" fmla="*/ 597730 h 597730"/>
              <a:gd name="connsiteX38" fmla="*/ 234028 w 526922"/>
              <a:gd name="connsiteY38" fmla="*/ 586266 h 597730"/>
              <a:gd name="connsiteX39" fmla="*/ 0 w 526922"/>
              <a:gd name="connsiteY39" fmla="*/ 586266 h 597730"/>
              <a:gd name="connsiteX40" fmla="*/ 0 w 526922"/>
              <a:gd name="connsiteY40" fmla="*/ 269555 h 597730"/>
              <a:gd name="connsiteX41" fmla="*/ 25843 w 526922"/>
              <a:gd name="connsiteY41" fmla="*/ 252358 h 597730"/>
              <a:gd name="connsiteX42" fmla="*/ 25843 w 526922"/>
              <a:gd name="connsiteY42" fmla="*/ 222264 h 597730"/>
              <a:gd name="connsiteX43" fmla="*/ 30151 w 526922"/>
              <a:gd name="connsiteY43" fmla="*/ 220831 h 597730"/>
              <a:gd name="connsiteX44" fmla="*/ 123475 w 526922"/>
              <a:gd name="connsiteY44" fmla="*/ 205067 h 597730"/>
              <a:gd name="connsiteX45" fmla="*/ 113339 w 526922"/>
              <a:gd name="connsiteY45" fmla="*/ 110350 h 597730"/>
              <a:gd name="connsiteX46" fmla="*/ 433584 w 526922"/>
              <a:gd name="connsiteY46" fmla="*/ 110350 h 597730"/>
              <a:gd name="connsiteX47" fmla="*/ 433584 w 526922"/>
              <a:gd name="connsiteY47" fmla="*/ 130415 h 597730"/>
              <a:gd name="connsiteX48" fmla="*/ 403427 w 526922"/>
              <a:gd name="connsiteY48" fmla="*/ 130415 h 597730"/>
              <a:gd name="connsiteX49" fmla="*/ 403427 w 526922"/>
              <a:gd name="connsiteY49" fmla="*/ 293807 h 597730"/>
              <a:gd name="connsiteX50" fmla="*/ 371833 w 526922"/>
              <a:gd name="connsiteY50" fmla="*/ 293807 h 597730"/>
              <a:gd name="connsiteX51" fmla="*/ 371833 w 526922"/>
              <a:gd name="connsiteY51" fmla="*/ 130415 h 597730"/>
              <a:gd name="connsiteX52" fmla="*/ 331623 w 526922"/>
              <a:gd name="connsiteY52" fmla="*/ 130415 h 597730"/>
              <a:gd name="connsiteX53" fmla="*/ 331623 w 526922"/>
              <a:gd name="connsiteY53" fmla="*/ 293807 h 597730"/>
              <a:gd name="connsiteX54" fmla="*/ 300029 w 526922"/>
              <a:gd name="connsiteY54" fmla="*/ 293807 h 597730"/>
              <a:gd name="connsiteX55" fmla="*/ 300029 w 526922"/>
              <a:gd name="connsiteY55" fmla="*/ 130415 h 597730"/>
              <a:gd name="connsiteX56" fmla="*/ 246894 w 526922"/>
              <a:gd name="connsiteY56" fmla="*/ 130415 h 597730"/>
              <a:gd name="connsiteX57" fmla="*/ 246894 w 526922"/>
              <a:gd name="connsiteY57" fmla="*/ 293807 h 597730"/>
              <a:gd name="connsiteX58" fmla="*/ 215301 w 526922"/>
              <a:gd name="connsiteY58" fmla="*/ 293807 h 597730"/>
              <a:gd name="connsiteX59" fmla="*/ 215301 w 526922"/>
              <a:gd name="connsiteY59" fmla="*/ 130415 h 597730"/>
              <a:gd name="connsiteX60" fmla="*/ 175091 w 526922"/>
              <a:gd name="connsiteY60" fmla="*/ 130415 h 597730"/>
              <a:gd name="connsiteX61" fmla="*/ 175091 w 526922"/>
              <a:gd name="connsiteY61" fmla="*/ 293807 h 597730"/>
              <a:gd name="connsiteX62" fmla="*/ 143497 w 526922"/>
              <a:gd name="connsiteY62" fmla="*/ 293807 h 597730"/>
              <a:gd name="connsiteX63" fmla="*/ 143497 w 526922"/>
              <a:gd name="connsiteY63" fmla="*/ 130415 h 597730"/>
              <a:gd name="connsiteX64" fmla="*/ 113339 w 526922"/>
              <a:gd name="connsiteY64" fmla="*/ 130415 h 597730"/>
              <a:gd name="connsiteX65" fmla="*/ 275616 w 526922"/>
              <a:gd name="connsiteY65" fmla="*/ 0 h 597730"/>
              <a:gd name="connsiteX66" fmla="*/ 450827 w 526922"/>
              <a:gd name="connsiteY66" fmla="*/ 101844 h 597730"/>
              <a:gd name="connsiteX67" fmla="*/ 96097 w 526922"/>
              <a:gd name="connsiteY67" fmla="*/ 101844 h 59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6922" h="597730">
                <a:moveTo>
                  <a:pt x="116316" y="300934"/>
                </a:moveTo>
                <a:lnTo>
                  <a:pt x="130671" y="300934"/>
                </a:lnTo>
                <a:lnTo>
                  <a:pt x="420622" y="300934"/>
                </a:lnTo>
                <a:lnTo>
                  <a:pt x="433541" y="300934"/>
                </a:lnTo>
                <a:lnTo>
                  <a:pt x="433541" y="312429"/>
                </a:lnTo>
                <a:lnTo>
                  <a:pt x="433541" y="323924"/>
                </a:lnTo>
                <a:lnTo>
                  <a:pt x="446459" y="323924"/>
                </a:lnTo>
                <a:lnTo>
                  <a:pt x="446459" y="346913"/>
                </a:lnTo>
                <a:lnTo>
                  <a:pt x="104833" y="346913"/>
                </a:lnTo>
                <a:lnTo>
                  <a:pt x="104833" y="323924"/>
                </a:lnTo>
                <a:lnTo>
                  <a:pt x="116316" y="323924"/>
                </a:lnTo>
                <a:close/>
                <a:moveTo>
                  <a:pt x="123475" y="205067"/>
                </a:moveTo>
                <a:cubicBezTo>
                  <a:pt x="126347" y="205067"/>
                  <a:pt x="129218" y="205067"/>
                  <a:pt x="130654" y="205067"/>
                </a:cubicBezTo>
                <a:lnTo>
                  <a:pt x="130654" y="219398"/>
                </a:lnTo>
                <a:cubicBezTo>
                  <a:pt x="129218" y="219398"/>
                  <a:pt x="126347" y="219398"/>
                  <a:pt x="123475" y="219398"/>
                </a:cubicBezTo>
                <a:cubicBezTo>
                  <a:pt x="83274" y="219398"/>
                  <a:pt x="51687" y="229429"/>
                  <a:pt x="40201" y="232295"/>
                </a:cubicBezTo>
                <a:lnTo>
                  <a:pt x="40201" y="540407"/>
                </a:lnTo>
                <a:cubicBezTo>
                  <a:pt x="60301" y="531809"/>
                  <a:pt x="83274" y="527509"/>
                  <a:pt x="110553" y="527509"/>
                </a:cubicBezTo>
                <a:cubicBezTo>
                  <a:pt x="176598" y="527509"/>
                  <a:pt x="244079" y="553305"/>
                  <a:pt x="262743" y="561903"/>
                </a:cubicBezTo>
                <a:lnTo>
                  <a:pt x="262743" y="438659"/>
                </a:lnTo>
                <a:lnTo>
                  <a:pt x="254129" y="448690"/>
                </a:lnTo>
                <a:lnTo>
                  <a:pt x="254129" y="361273"/>
                </a:lnTo>
                <a:lnTo>
                  <a:pt x="277101" y="361273"/>
                </a:lnTo>
                <a:lnTo>
                  <a:pt x="277101" y="448690"/>
                </a:lnTo>
                <a:lnTo>
                  <a:pt x="268486" y="438659"/>
                </a:lnTo>
                <a:lnTo>
                  <a:pt x="268486" y="560470"/>
                </a:lnTo>
                <a:cubicBezTo>
                  <a:pt x="287151" y="553305"/>
                  <a:pt x="351760" y="527509"/>
                  <a:pt x="417805" y="527509"/>
                </a:cubicBezTo>
                <a:cubicBezTo>
                  <a:pt x="445084" y="527509"/>
                  <a:pt x="469492" y="531809"/>
                  <a:pt x="491028" y="540407"/>
                </a:cubicBezTo>
                <a:lnTo>
                  <a:pt x="491028" y="232295"/>
                </a:lnTo>
                <a:cubicBezTo>
                  <a:pt x="480978" y="229429"/>
                  <a:pt x="455134" y="222264"/>
                  <a:pt x="422112" y="219398"/>
                </a:cubicBezTo>
                <a:lnTo>
                  <a:pt x="422112" y="205067"/>
                </a:lnTo>
                <a:cubicBezTo>
                  <a:pt x="466621" y="206500"/>
                  <a:pt x="499643" y="219398"/>
                  <a:pt x="501079" y="220831"/>
                </a:cubicBezTo>
                <a:lnTo>
                  <a:pt x="506822" y="222264"/>
                </a:lnTo>
                <a:lnTo>
                  <a:pt x="506822" y="255224"/>
                </a:lnTo>
                <a:cubicBezTo>
                  <a:pt x="519743" y="258091"/>
                  <a:pt x="526922" y="262390"/>
                  <a:pt x="526922" y="269555"/>
                </a:cubicBezTo>
                <a:lnTo>
                  <a:pt x="526922" y="586266"/>
                </a:lnTo>
                <a:lnTo>
                  <a:pt x="300073" y="586266"/>
                </a:lnTo>
                <a:cubicBezTo>
                  <a:pt x="291458" y="593431"/>
                  <a:pt x="279972" y="597730"/>
                  <a:pt x="267051" y="597730"/>
                </a:cubicBezTo>
                <a:cubicBezTo>
                  <a:pt x="252693" y="597730"/>
                  <a:pt x="241207" y="593431"/>
                  <a:pt x="234028" y="586266"/>
                </a:cubicBezTo>
                <a:lnTo>
                  <a:pt x="0" y="586266"/>
                </a:lnTo>
                <a:lnTo>
                  <a:pt x="0" y="269555"/>
                </a:lnTo>
                <a:cubicBezTo>
                  <a:pt x="0" y="260957"/>
                  <a:pt x="10050" y="255224"/>
                  <a:pt x="25843" y="252358"/>
                </a:cubicBezTo>
                <a:lnTo>
                  <a:pt x="25843" y="222264"/>
                </a:lnTo>
                <a:lnTo>
                  <a:pt x="30151" y="220831"/>
                </a:lnTo>
                <a:cubicBezTo>
                  <a:pt x="31586" y="219398"/>
                  <a:pt x="70352" y="205067"/>
                  <a:pt x="123475" y="205067"/>
                </a:cubicBezTo>
                <a:close/>
                <a:moveTo>
                  <a:pt x="113339" y="110350"/>
                </a:moveTo>
                <a:lnTo>
                  <a:pt x="433584" y="110350"/>
                </a:lnTo>
                <a:lnTo>
                  <a:pt x="433584" y="130415"/>
                </a:lnTo>
                <a:lnTo>
                  <a:pt x="403427" y="130415"/>
                </a:lnTo>
                <a:lnTo>
                  <a:pt x="403427" y="293807"/>
                </a:lnTo>
                <a:lnTo>
                  <a:pt x="371833" y="293807"/>
                </a:lnTo>
                <a:lnTo>
                  <a:pt x="371833" y="130415"/>
                </a:lnTo>
                <a:lnTo>
                  <a:pt x="331623" y="130415"/>
                </a:lnTo>
                <a:lnTo>
                  <a:pt x="331623" y="293807"/>
                </a:lnTo>
                <a:lnTo>
                  <a:pt x="300029" y="293807"/>
                </a:lnTo>
                <a:lnTo>
                  <a:pt x="300029" y="130415"/>
                </a:lnTo>
                <a:lnTo>
                  <a:pt x="246894" y="130415"/>
                </a:lnTo>
                <a:lnTo>
                  <a:pt x="246894" y="293807"/>
                </a:lnTo>
                <a:lnTo>
                  <a:pt x="215301" y="293807"/>
                </a:lnTo>
                <a:lnTo>
                  <a:pt x="215301" y="130415"/>
                </a:lnTo>
                <a:lnTo>
                  <a:pt x="175091" y="130415"/>
                </a:lnTo>
                <a:lnTo>
                  <a:pt x="175091" y="293807"/>
                </a:lnTo>
                <a:lnTo>
                  <a:pt x="143497" y="293807"/>
                </a:lnTo>
                <a:lnTo>
                  <a:pt x="143497" y="130415"/>
                </a:lnTo>
                <a:lnTo>
                  <a:pt x="113339" y="130415"/>
                </a:lnTo>
                <a:close/>
                <a:moveTo>
                  <a:pt x="275616" y="0"/>
                </a:moveTo>
                <a:lnTo>
                  <a:pt x="450827" y="101844"/>
                </a:lnTo>
                <a:lnTo>
                  <a:pt x="96097" y="101844"/>
                </a:lnTo>
                <a:close/>
              </a:path>
            </a:pathLst>
          </a:custGeom>
          <a:solidFill>
            <a:schemeClr val="bg1"/>
          </a:solidFill>
          <a:ln>
            <a:noFill/>
          </a:ln>
        </p:spPr>
      </p:sp>
      <p:sp>
        <p:nvSpPr>
          <p:cNvPr id="27" name="history-book-for-education_43788">
            <a:extLst>
              <a:ext uri="{FF2B5EF4-FFF2-40B4-BE49-F238E27FC236}">
                <a16:creationId xmlns:a16="http://schemas.microsoft.com/office/drawing/2014/main" id="{3C6DB248-9F54-4DB9-BEFF-215303C7D457}"/>
              </a:ext>
            </a:extLst>
          </p:cNvPr>
          <p:cNvSpPr>
            <a:spLocks noChangeAspect="1"/>
          </p:cNvSpPr>
          <p:nvPr userDrawn="1"/>
        </p:nvSpPr>
        <p:spPr bwMode="auto">
          <a:xfrm>
            <a:off x="4093858" y="1879140"/>
            <a:ext cx="362074" cy="410732"/>
          </a:xfrm>
          <a:custGeom>
            <a:avLst/>
            <a:gdLst>
              <a:gd name="connsiteX0" fmla="*/ 116316 w 526922"/>
              <a:gd name="connsiteY0" fmla="*/ 300934 h 597730"/>
              <a:gd name="connsiteX1" fmla="*/ 130671 w 526922"/>
              <a:gd name="connsiteY1" fmla="*/ 300934 h 597730"/>
              <a:gd name="connsiteX2" fmla="*/ 420622 w 526922"/>
              <a:gd name="connsiteY2" fmla="*/ 300934 h 597730"/>
              <a:gd name="connsiteX3" fmla="*/ 433541 w 526922"/>
              <a:gd name="connsiteY3" fmla="*/ 300934 h 597730"/>
              <a:gd name="connsiteX4" fmla="*/ 433541 w 526922"/>
              <a:gd name="connsiteY4" fmla="*/ 312429 h 597730"/>
              <a:gd name="connsiteX5" fmla="*/ 433541 w 526922"/>
              <a:gd name="connsiteY5" fmla="*/ 323924 h 597730"/>
              <a:gd name="connsiteX6" fmla="*/ 446459 w 526922"/>
              <a:gd name="connsiteY6" fmla="*/ 323924 h 597730"/>
              <a:gd name="connsiteX7" fmla="*/ 446459 w 526922"/>
              <a:gd name="connsiteY7" fmla="*/ 346913 h 597730"/>
              <a:gd name="connsiteX8" fmla="*/ 104833 w 526922"/>
              <a:gd name="connsiteY8" fmla="*/ 346913 h 597730"/>
              <a:gd name="connsiteX9" fmla="*/ 104833 w 526922"/>
              <a:gd name="connsiteY9" fmla="*/ 323924 h 597730"/>
              <a:gd name="connsiteX10" fmla="*/ 116316 w 526922"/>
              <a:gd name="connsiteY10" fmla="*/ 323924 h 597730"/>
              <a:gd name="connsiteX11" fmla="*/ 123475 w 526922"/>
              <a:gd name="connsiteY11" fmla="*/ 205067 h 597730"/>
              <a:gd name="connsiteX12" fmla="*/ 130654 w 526922"/>
              <a:gd name="connsiteY12" fmla="*/ 205067 h 597730"/>
              <a:gd name="connsiteX13" fmla="*/ 130654 w 526922"/>
              <a:gd name="connsiteY13" fmla="*/ 219398 h 597730"/>
              <a:gd name="connsiteX14" fmla="*/ 123475 w 526922"/>
              <a:gd name="connsiteY14" fmla="*/ 219398 h 597730"/>
              <a:gd name="connsiteX15" fmla="*/ 40201 w 526922"/>
              <a:gd name="connsiteY15" fmla="*/ 232295 h 597730"/>
              <a:gd name="connsiteX16" fmla="*/ 40201 w 526922"/>
              <a:gd name="connsiteY16" fmla="*/ 540407 h 597730"/>
              <a:gd name="connsiteX17" fmla="*/ 110553 w 526922"/>
              <a:gd name="connsiteY17" fmla="*/ 527509 h 597730"/>
              <a:gd name="connsiteX18" fmla="*/ 262743 w 526922"/>
              <a:gd name="connsiteY18" fmla="*/ 561903 h 597730"/>
              <a:gd name="connsiteX19" fmla="*/ 262743 w 526922"/>
              <a:gd name="connsiteY19" fmla="*/ 438659 h 597730"/>
              <a:gd name="connsiteX20" fmla="*/ 254129 w 526922"/>
              <a:gd name="connsiteY20" fmla="*/ 448690 h 597730"/>
              <a:gd name="connsiteX21" fmla="*/ 254129 w 526922"/>
              <a:gd name="connsiteY21" fmla="*/ 361273 h 597730"/>
              <a:gd name="connsiteX22" fmla="*/ 277101 w 526922"/>
              <a:gd name="connsiteY22" fmla="*/ 361273 h 597730"/>
              <a:gd name="connsiteX23" fmla="*/ 277101 w 526922"/>
              <a:gd name="connsiteY23" fmla="*/ 448690 h 597730"/>
              <a:gd name="connsiteX24" fmla="*/ 268486 w 526922"/>
              <a:gd name="connsiteY24" fmla="*/ 438659 h 597730"/>
              <a:gd name="connsiteX25" fmla="*/ 268486 w 526922"/>
              <a:gd name="connsiteY25" fmla="*/ 560470 h 597730"/>
              <a:gd name="connsiteX26" fmla="*/ 417805 w 526922"/>
              <a:gd name="connsiteY26" fmla="*/ 527509 h 597730"/>
              <a:gd name="connsiteX27" fmla="*/ 491028 w 526922"/>
              <a:gd name="connsiteY27" fmla="*/ 540407 h 597730"/>
              <a:gd name="connsiteX28" fmla="*/ 491028 w 526922"/>
              <a:gd name="connsiteY28" fmla="*/ 232295 h 597730"/>
              <a:gd name="connsiteX29" fmla="*/ 422112 w 526922"/>
              <a:gd name="connsiteY29" fmla="*/ 219398 h 597730"/>
              <a:gd name="connsiteX30" fmla="*/ 422112 w 526922"/>
              <a:gd name="connsiteY30" fmla="*/ 205067 h 597730"/>
              <a:gd name="connsiteX31" fmla="*/ 501079 w 526922"/>
              <a:gd name="connsiteY31" fmla="*/ 220831 h 597730"/>
              <a:gd name="connsiteX32" fmla="*/ 506822 w 526922"/>
              <a:gd name="connsiteY32" fmla="*/ 222264 h 597730"/>
              <a:gd name="connsiteX33" fmla="*/ 506822 w 526922"/>
              <a:gd name="connsiteY33" fmla="*/ 255224 h 597730"/>
              <a:gd name="connsiteX34" fmla="*/ 526922 w 526922"/>
              <a:gd name="connsiteY34" fmla="*/ 269555 h 597730"/>
              <a:gd name="connsiteX35" fmla="*/ 526922 w 526922"/>
              <a:gd name="connsiteY35" fmla="*/ 586266 h 597730"/>
              <a:gd name="connsiteX36" fmla="*/ 300073 w 526922"/>
              <a:gd name="connsiteY36" fmla="*/ 586266 h 597730"/>
              <a:gd name="connsiteX37" fmla="*/ 267051 w 526922"/>
              <a:gd name="connsiteY37" fmla="*/ 597730 h 597730"/>
              <a:gd name="connsiteX38" fmla="*/ 234028 w 526922"/>
              <a:gd name="connsiteY38" fmla="*/ 586266 h 597730"/>
              <a:gd name="connsiteX39" fmla="*/ 0 w 526922"/>
              <a:gd name="connsiteY39" fmla="*/ 586266 h 597730"/>
              <a:gd name="connsiteX40" fmla="*/ 0 w 526922"/>
              <a:gd name="connsiteY40" fmla="*/ 269555 h 597730"/>
              <a:gd name="connsiteX41" fmla="*/ 25843 w 526922"/>
              <a:gd name="connsiteY41" fmla="*/ 252358 h 597730"/>
              <a:gd name="connsiteX42" fmla="*/ 25843 w 526922"/>
              <a:gd name="connsiteY42" fmla="*/ 222264 h 597730"/>
              <a:gd name="connsiteX43" fmla="*/ 30151 w 526922"/>
              <a:gd name="connsiteY43" fmla="*/ 220831 h 597730"/>
              <a:gd name="connsiteX44" fmla="*/ 123475 w 526922"/>
              <a:gd name="connsiteY44" fmla="*/ 205067 h 597730"/>
              <a:gd name="connsiteX45" fmla="*/ 113339 w 526922"/>
              <a:gd name="connsiteY45" fmla="*/ 110350 h 597730"/>
              <a:gd name="connsiteX46" fmla="*/ 433584 w 526922"/>
              <a:gd name="connsiteY46" fmla="*/ 110350 h 597730"/>
              <a:gd name="connsiteX47" fmla="*/ 433584 w 526922"/>
              <a:gd name="connsiteY47" fmla="*/ 130415 h 597730"/>
              <a:gd name="connsiteX48" fmla="*/ 403427 w 526922"/>
              <a:gd name="connsiteY48" fmla="*/ 130415 h 597730"/>
              <a:gd name="connsiteX49" fmla="*/ 403427 w 526922"/>
              <a:gd name="connsiteY49" fmla="*/ 293807 h 597730"/>
              <a:gd name="connsiteX50" fmla="*/ 371833 w 526922"/>
              <a:gd name="connsiteY50" fmla="*/ 293807 h 597730"/>
              <a:gd name="connsiteX51" fmla="*/ 371833 w 526922"/>
              <a:gd name="connsiteY51" fmla="*/ 130415 h 597730"/>
              <a:gd name="connsiteX52" fmla="*/ 331623 w 526922"/>
              <a:gd name="connsiteY52" fmla="*/ 130415 h 597730"/>
              <a:gd name="connsiteX53" fmla="*/ 331623 w 526922"/>
              <a:gd name="connsiteY53" fmla="*/ 293807 h 597730"/>
              <a:gd name="connsiteX54" fmla="*/ 300029 w 526922"/>
              <a:gd name="connsiteY54" fmla="*/ 293807 h 597730"/>
              <a:gd name="connsiteX55" fmla="*/ 300029 w 526922"/>
              <a:gd name="connsiteY55" fmla="*/ 130415 h 597730"/>
              <a:gd name="connsiteX56" fmla="*/ 246894 w 526922"/>
              <a:gd name="connsiteY56" fmla="*/ 130415 h 597730"/>
              <a:gd name="connsiteX57" fmla="*/ 246894 w 526922"/>
              <a:gd name="connsiteY57" fmla="*/ 293807 h 597730"/>
              <a:gd name="connsiteX58" fmla="*/ 215301 w 526922"/>
              <a:gd name="connsiteY58" fmla="*/ 293807 h 597730"/>
              <a:gd name="connsiteX59" fmla="*/ 215301 w 526922"/>
              <a:gd name="connsiteY59" fmla="*/ 130415 h 597730"/>
              <a:gd name="connsiteX60" fmla="*/ 175091 w 526922"/>
              <a:gd name="connsiteY60" fmla="*/ 130415 h 597730"/>
              <a:gd name="connsiteX61" fmla="*/ 175091 w 526922"/>
              <a:gd name="connsiteY61" fmla="*/ 293807 h 597730"/>
              <a:gd name="connsiteX62" fmla="*/ 143497 w 526922"/>
              <a:gd name="connsiteY62" fmla="*/ 293807 h 597730"/>
              <a:gd name="connsiteX63" fmla="*/ 143497 w 526922"/>
              <a:gd name="connsiteY63" fmla="*/ 130415 h 597730"/>
              <a:gd name="connsiteX64" fmla="*/ 113339 w 526922"/>
              <a:gd name="connsiteY64" fmla="*/ 130415 h 597730"/>
              <a:gd name="connsiteX65" fmla="*/ 275616 w 526922"/>
              <a:gd name="connsiteY65" fmla="*/ 0 h 597730"/>
              <a:gd name="connsiteX66" fmla="*/ 450827 w 526922"/>
              <a:gd name="connsiteY66" fmla="*/ 101844 h 597730"/>
              <a:gd name="connsiteX67" fmla="*/ 96097 w 526922"/>
              <a:gd name="connsiteY67" fmla="*/ 101844 h 59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6922" h="597730">
                <a:moveTo>
                  <a:pt x="116316" y="300934"/>
                </a:moveTo>
                <a:lnTo>
                  <a:pt x="130671" y="300934"/>
                </a:lnTo>
                <a:lnTo>
                  <a:pt x="420622" y="300934"/>
                </a:lnTo>
                <a:lnTo>
                  <a:pt x="433541" y="300934"/>
                </a:lnTo>
                <a:lnTo>
                  <a:pt x="433541" y="312429"/>
                </a:lnTo>
                <a:lnTo>
                  <a:pt x="433541" y="323924"/>
                </a:lnTo>
                <a:lnTo>
                  <a:pt x="446459" y="323924"/>
                </a:lnTo>
                <a:lnTo>
                  <a:pt x="446459" y="346913"/>
                </a:lnTo>
                <a:lnTo>
                  <a:pt x="104833" y="346913"/>
                </a:lnTo>
                <a:lnTo>
                  <a:pt x="104833" y="323924"/>
                </a:lnTo>
                <a:lnTo>
                  <a:pt x="116316" y="323924"/>
                </a:lnTo>
                <a:close/>
                <a:moveTo>
                  <a:pt x="123475" y="205067"/>
                </a:moveTo>
                <a:cubicBezTo>
                  <a:pt x="126347" y="205067"/>
                  <a:pt x="129218" y="205067"/>
                  <a:pt x="130654" y="205067"/>
                </a:cubicBezTo>
                <a:lnTo>
                  <a:pt x="130654" y="219398"/>
                </a:lnTo>
                <a:cubicBezTo>
                  <a:pt x="129218" y="219398"/>
                  <a:pt x="126347" y="219398"/>
                  <a:pt x="123475" y="219398"/>
                </a:cubicBezTo>
                <a:cubicBezTo>
                  <a:pt x="83274" y="219398"/>
                  <a:pt x="51687" y="229429"/>
                  <a:pt x="40201" y="232295"/>
                </a:cubicBezTo>
                <a:lnTo>
                  <a:pt x="40201" y="540407"/>
                </a:lnTo>
                <a:cubicBezTo>
                  <a:pt x="60301" y="531809"/>
                  <a:pt x="83274" y="527509"/>
                  <a:pt x="110553" y="527509"/>
                </a:cubicBezTo>
                <a:cubicBezTo>
                  <a:pt x="176598" y="527509"/>
                  <a:pt x="244079" y="553305"/>
                  <a:pt x="262743" y="561903"/>
                </a:cubicBezTo>
                <a:lnTo>
                  <a:pt x="262743" y="438659"/>
                </a:lnTo>
                <a:lnTo>
                  <a:pt x="254129" y="448690"/>
                </a:lnTo>
                <a:lnTo>
                  <a:pt x="254129" y="361273"/>
                </a:lnTo>
                <a:lnTo>
                  <a:pt x="277101" y="361273"/>
                </a:lnTo>
                <a:lnTo>
                  <a:pt x="277101" y="448690"/>
                </a:lnTo>
                <a:lnTo>
                  <a:pt x="268486" y="438659"/>
                </a:lnTo>
                <a:lnTo>
                  <a:pt x="268486" y="560470"/>
                </a:lnTo>
                <a:cubicBezTo>
                  <a:pt x="287151" y="553305"/>
                  <a:pt x="351760" y="527509"/>
                  <a:pt x="417805" y="527509"/>
                </a:cubicBezTo>
                <a:cubicBezTo>
                  <a:pt x="445084" y="527509"/>
                  <a:pt x="469492" y="531809"/>
                  <a:pt x="491028" y="540407"/>
                </a:cubicBezTo>
                <a:lnTo>
                  <a:pt x="491028" y="232295"/>
                </a:lnTo>
                <a:cubicBezTo>
                  <a:pt x="480978" y="229429"/>
                  <a:pt x="455134" y="222264"/>
                  <a:pt x="422112" y="219398"/>
                </a:cubicBezTo>
                <a:lnTo>
                  <a:pt x="422112" y="205067"/>
                </a:lnTo>
                <a:cubicBezTo>
                  <a:pt x="466621" y="206500"/>
                  <a:pt x="499643" y="219398"/>
                  <a:pt x="501079" y="220831"/>
                </a:cubicBezTo>
                <a:lnTo>
                  <a:pt x="506822" y="222264"/>
                </a:lnTo>
                <a:lnTo>
                  <a:pt x="506822" y="255224"/>
                </a:lnTo>
                <a:cubicBezTo>
                  <a:pt x="519743" y="258091"/>
                  <a:pt x="526922" y="262390"/>
                  <a:pt x="526922" y="269555"/>
                </a:cubicBezTo>
                <a:lnTo>
                  <a:pt x="526922" y="586266"/>
                </a:lnTo>
                <a:lnTo>
                  <a:pt x="300073" y="586266"/>
                </a:lnTo>
                <a:cubicBezTo>
                  <a:pt x="291458" y="593431"/>
                  <a:pt x="279972" y="597730"/>
                  <a:pt x="267051" y="597730"/>
                </a:cubicBezTo>
                <a:cubicBezTo>
                  <a:pt x="252693" y="597730"/>
                  <a:pt x="241207" y="593431"/>
                  <a:pt x="234028" y="586266"/>
                </a:cubicBezTo>
                <a:lnTo>
                  <a:pt x="0" y="586266"/>
                </a:lnTo>
                <a:lnTo>
                  <a:pt x="0" y="269555"/>
                </a:lnTo>
                <a:cubicBezTo>
                  <a:pt x="0" y="260957"/>
                  <a:pt x="10050" y="255224"/>
                  <a:pt x="25843" y="252358"/>
                </a:cubicBezTo>
                <a:lnTo>
                  <a:pt x="25843" y="222264"/>
                </a:lnTo>
                <a:lnTo>
                  <a:pt x="30151" y="220831"/>
                </a:lnTo>
                <a:cubicBezTo>
                  <a:pt x="31586" y="219398"/>
                  <a:pt x="70352" y="205067"/>
                  <a:pt x="123475" y="205067"/>
                </a:cubicBezTo>
                <a:close/>
                <a:moveTo>
                  <a:pt x="113339" y="110350"/>
                </a:moveTo>
                <a:lnTo>
                  <a:pt x="433584" y="110350"/>
                </a:lnTo>
                <a:lnTo>
                  <a:pt x="433584" y="130415"/>
                </a:lnTo>
                <a:lnTo>
                  <a:pt x="403427" y="130415"/>
                </a:lnTo>
                <a:lnTo>
                  <a:pt x="403427" y="293807"/>
                </a:lnTo>
                <a:lnTo>
                  <a:pt x="371833" y="293807"/>
                </a:lnTo>
                <a:lnTo>
                  <a:pt x="371833" y="130415"/>
                </a:lnTo>
                <a:lnTo>
                  <a:pt x="331623" y="130415"/>
                </a:lnTo>
                <a:lnTo>
                  <a:pt x="331623" y="293807"/>
                </a:lnTo>
                <a:lnTo>
                  <a:pt x="300029" y="293807"/>
                </a:lnTo>
                <a:lnTo>
                  <a:pt x="300029" y="130415"/>
                </a:lnTo>
                <a:lnTo>
                  <a:pt x="246894" y="130415"/>
                </a:lnTo>
                <a:lnTo>
                  <a:pt x="246894" y="293807"/>
                </a:lnTo>
                <a:lnTo>
                  <a:pt x="215301" y="293807"/>
                </a:lnTo>
                <a:lnTo>
                  <a:pt x="215301" y="130415"/>
                </a:lnTo>
                <a:lnTo>
                  <a:pt x="175091" y="130415"/>
                </a:lnTo>
                <a:lnTo>
                  <a:pt x="175091" y="293807"/>
                </a:lnTo>
                <a:lnTo>
                  <a:pt x="143497" y="293807"/>
                </a:lnTo>
                <a:lnTo>
                  <a:pt x="143497" y="130415"/>
                </a:lnTo>
                <a:lnTo>
                  <a:pt x="113339" y="130415"/>
                </a:lnTo>
                <a:close/>
                <a:moveTo>
                  <a:pt x="275616" y="0"/>
                </a:moveTo>
                <a:lnTo>
                  <a:pt x="450827" y="101844"/>
                </a:lnTo>
                <a:lnTo>
                  <a:pt x="96097" y="101844"/>
                </a:lnTo>
                <a:close/>
              </a:path>
            </a:pathLst>
          </a:custGeom>
          <a:solidFill>
            <a:schemeClr val="bg1"/>
          </a:solidFill>
          <a:ln>
            <a:noFill/>
          </a:ln>
        </p:spPr>
      </p:sp>
      <p:sp>
        <p:nvSpPr>
          <p:cNvPr id="28" name="history-book-for-education_43788">
            <a:extLst>
              <a:ext uri="{FF2B5EF4-FFF2-40B4-BE49-F238E27FC236}">
                <a16:creationId xmlns:a16="http://schemas.microsoft.com/office/drawing/2014/main" id="{321F3E25-3EC1-4635-A434-974BEAEC598D}"/>
              </a:ext>
            </a:extLst>
          </p:cNvPr>
          <p:cNvSpPr>
            <a:spLocks noChangeAspect="1"/>
          </p:cNvSpPr>
          <p:nvPr userDrawn="1"/>
        </p:nvSpPr>
        <p:spPr bwMode="auto">
          <a:xfrm>
            <a:off x="4146864" y="4396344"/>
            <a:ext cx="362074" cy="410732"/>
          </a:xfrm>
          <a:custGeom>
            <a:avLst/>
            <a:gdLst>
              <a:gd name="connsiteX0" fmla="*/ 116316 w 526922"/>
              <a:gd name="connsiteY0" fmla="*/ 300934 h 597730"/>
              <a:gd name="connsiteX1" fmla="*/ 130671 w 526922"/>
              <a:gd name="connsiteY1" fmla="*/ 300934 h 597730"/>
              <a:gd name="connsiteX2" fmla="*/ 420622 w 526922"/>
              <a:gd name="connsiteY2" fmla="*/ 300934 h 597730"/>
              <a:gd name="connsiteX3" fmla="*/ 433541 w 526922"/>
              <a:gd name="connsiteY3" fmla="*/ 300934 h 597730"/>
              <a:gd name="connsiteX4" fmla="*/ 433541 w 526922"/>
              <a:gd name="connsiteY4" fmla="*/ 312429 h 597730"/>
              <a:gd name="connsiteX5" fmla="*/ 433541 w 526922"/>
              <a:gd name="connsiteY5" fmla="*/ 323924 h 597730"/>
              <a:gd name="connsiteX6" fmla="*/ 446459 w 526922"/>
              <a:gd name="connsiteY6" fmla="*/ 323924 h 597730"/>
              <a:gd name="connsiteX7" fmla="*/ 446459 w 526922"/>
              <a:gd name="connsiteY7" fmla="*/ 346913 h 597730"/>
              <a:gd name="connsiteX8" fmla="*/ 104833 w 526922"/>
              <a:gd name="connsiteY8" fmla="*/ 346913 h 597730"/>
              <a:gd name="connsiteX9" fmla="*/ 104833 w 526922"/>
              <a:gd name="connsiteY9" fmla="*/ 323924 h 597730"/>
              <a:gd name="connsiteX10" fmla="*/ 116316 w 526922"/>
              <a:gd name="connsiteY10" fmla="*/ 323924 h 597730"/>
              <a:gd name="connsiteX11" fmla="*/ 123475 w 526922"/>
              <a:gd name="connsiteY11" fmla="*/ 205067 h 597730"/>
              <a:gd name="connsiteX12" fmla="*/ 130654 w 526922"/>
              <a:gd name="connsiteY12" fmla="*/ 205067 h 597730"/>
              <a:gd name="connsiteX13" fmla="*/ 130654 w 526922"/>
              <a:gd name="connsiteY13" fmla="*/ 219398 h 597730"/>
              <a:gd name="connsiteX14" fmla="*/ 123475 w 526922"/>
              <a:gd name="connsiteY14" fmla="*/ 219398 h 597730"/>
              <a:gd name="connsiteX15" fmla="*/ 40201 w 526922"/>
              <a:gd name="connsiteY15" fmla="*/ 232295 h 597730"/>
              <a:gd name="connsiteX16" fmla="*/ 40201 w 526922"/>
              <a:gd name="connsiteY16" fmla="*/ 540407 h 597730"/>
              <a:gd name="connsiteX17" fmla="*/ 110553 w 526922"/>
              <a:gd name="connsiteY17" fmla="*/ 527509 h 597730"/>
              <a:gd name="connsiteX18" fmla="*/ 262743 w 526922"/>
              <a:gd name="connsiteY18" fmla="*/ 561903 h 597730"/>
              <a:gd name="connsiteX19" fmla="*/ 262743 w 526922"/>
              <a:gd name="connsiteY19" fmla="*/ 438659 h 597730"/>
              <a:gd name="connsiteX20" fmla="*/ 254129 w 526922"/>
              <a:gd name="connsiteY20" fmla="*/ 448690 h 597730"/>
              <a:gd name="connsiteX21" fmla="*/ 254129 w 526922"/>
              <a:gd name="connsiteY21" fmla="*/ 361273 h 597730"/>
              <a:gd name="connsiteX22" fmla="*/ 277101 w 526922"/>
              <a:gd name="connsiteY22" fmla="*/ 361273 h 597730"/>
              <a:gd name="connsiteX23" fmla="*/ 277101 w 526922"/>
              <a:gd name="connsiteY23" fmla="*/ 448690 h 597730"/>
              <a:gd name="connsiteX24" fmla="*/ 268486 w 526922"/>
              <a:gd name="connsiteY24" fmla="*/ 438659 h 597730"/>
              <a:gd name="connsiteX25" fmla="*/ 268486 w 526922"/>
              <a:gd name="connsiteY25" fmla="*/ 560470 h 597730"/>
              <a:gd name="connsiteX26" fmla="*/ 417805 w 526922"/>
              <a:gd name="connsiteY26" fmla="*/ 527509 h 597730"/>
              <a:gd name="connsiteX27" fmla="*/ 491028 w 526922"/>
              <a:gd name="connsiteY27" fmla="*/ 540407 h 597730"/>
              <a:gd name="connsiteX28" fmla="*/ 491028 w 526922"/>
              <a:gd name="connsiteY28" fmla="*/ 232295 h 597730"/>
              <a:gd name="connsiteX29" fmla="*/ 422112 w 526922"/>
              <a:gd name="connsiteY29" fmla="*/ 219398 h 597730"/>
              <a:gd name="connsiteX30" fmla="*/ 422112 w 526922"/>
              <a:gd name="connsiteY30" fmla="*/ 205067 h 597730"/>
              <a:gd name="connsiteX31" fmla="*/ 501079 w 526922"/>
              <a:gd name="connsiteY31" fmla="*/ 220831 h 597730"/>
              <a:gd name="connsiteX32" fmla="*/ 506822 w 526922"/>
              <a:gd name="connsiteY32" fmla="*/ 222264 h 597730"/>
              <a:gd name="connsiteX33" fmla="*/ 506822 w 526922"/>
              <a:gd name="connsiteY33" fmla="*/ 255224 h 597730"/>
              <a:gd name="connsiteX34" fmla="*/ 526922 w 526922"/>
              <a:gd name="connsiteY34" fmla="*/ 269555 h 597730"/>
              <a:gd name="connsiteX35" fmla="*/ 526922 w 526922"/>
              <a:gd name="connsiteY35" fmla="*/ 586266 h 597730"/>
              <a:gd name="connsiteX36" fmla="*/ 300073 w 526922"/>
              <a:gd name="connsiteY36" fmla="*/ 586266 h 597730"/>
              <a:gd name="connsiteX37" fmla="*/ 267051 w 526922"/>
              <a:gd name="connsiteY37" fmla="*/ 597730 h 597730"/>
              <a:gd name="connsiteX38" fmla="*/ 234028 w 526922"/>
              <a:gd name="connsiteY38" fmla="*/ 586266 h 597730"/>
              <a:gd name="connsiteX39" fmla="*/ 0 w 526922"/>
              <a:gd name="connsiteY39" fmla="*/ 586266 h 597730"/>
              <a:gd name="connsiteX40" fmla="*/ 0 w 526922"/>
              <a:gd name="connsiteY40" fmla="*/ 269555 h 597730"/>
              <a:gd name="connsiteX41" fmla="*/ 25843 w 526922"/>
              <a:gd name="connsiteY41" fmla="*/ 252358 h 597730"/>
              <a:gd name="connsiteX42" fmla="*/ 25843 w 526922"/>
              <a:gd name="connsiteY42" fmla="*/ 222264 h 597730"/>
              <a:gd name="connsiteX43" fmla="*/ 30151 w 526922"/>
              <a:gd name="connsiteY43" fmla="*/ 220831 h 597730"/>
              <a:gd name="connsiteX44" fmla="*/ 123475 w 526922"/>
              <a:gd name="connsiteY44" fmla="*/ 205067 h 597730"/>
              <a:gd name="connsiteX45" fmla="*/ 113339 w 526922"/>
              <a:gd name="connsiteY45" fmla="*/ 110350 h 597730"/>
              <a:gd name="connsiteX46" fmla="*/ 433584 w 526922"/>
              <a:gd name="connsiteY46" fmla="*/ 110350 h 597730"/>
              <a:gd name="connsiteX47" fmla="*/ 433584 w 526922"/>
              <a:gd name="connsiteY47" fmla="*/ 130415 h 597730"/>
              <a:gd name="connsiteX48" fmla="*/ 403427 w 526922"/>
              <a:gd name="connsiteY48" fmla="*/ 130415 h 597730"/>
              <a:gd name="connsiteX49" fmla="*/ 403427 w 526922"/>
              <a:gd name="connsiteY49" fmla="*/ 293807 h 597730"/>
              <a:gd name="connsiteX50" fmla="*/ 371833 w 526922"/>
              <a:gd name="connsiteY50" fmla="*/ 293807 h 597730"/>
              <a:gd name="connsiteX51" fmla="*/ 371833 w 526922"/>
              <a:gd name="connsiteY51" fmla="*/ 130415 h 597730"/>
              <a:gd name="connsiteX52" fmla="*/ 331623 w 526922"/>
              <a:gd name="connsiteY52" fmla="*/ 130415 h 597730"/>
              <a:gd name="connsiteX53" fmla="*/ 331623 w 526922"/>
              <a:gd name="connsiteY53" fmla="*/ 293807 h 597730"/>
              <a:gd name="connsiteX54" fmla="*/ 300029 w 526922"/>
              <a:gd name="connsiteY54" fmla="*/ 293807 h 597730"/>
              <a:gd name="connsiteX55" fmla="*/ 300029 w 526922"/>
              <a:gd name="connsiteY55" fmla="*/ 130415 h 597730"/>
              <a:gd name="connsiteX56" fmla="*/ 246894 w 526922"/>
              <a:gd name="connsiteY56" fmla="*/ 130415 h 597730"/>
              <a:gd name="connsiteX57" fmla="*/ 246894 w 526922"/>
              <a:gd name="connsiteY57" fmla="*/ 293807 h 597730"/>
              <a:gd name="connsiteX58" fmla="*/ 215301 w 526922"/>
              <a:gd name="connsiteY58" fmla="*/ 293807 h 597730"/>
              <a:gd name="connsiteX59" fmla="*/ 215301 w 526922"/>
              <a:gd name="connsiteY59" fmla="*/ 130415 h 597730"/>
              <a:gd name="connsiteX60" fmla="*/ 175091 w 526922"/>
              <a:gd name="connsiteY60" fmla="*/ 130415 h 597730"/>
              <a:gd name="connsiteX61" fmla="*/ 175091 w 526922"/>
              <a:gd name="connsiteY61" fmla="*/ 293807 h 597730"/>
              <a:gd name="connsiteX62" fmla="*/ 143497 w 526922"/>
              <a:gd name="connsiteY62" fmla="*/ 293807 h 597730"/>
              <a:gd name="connsiteX63" fmla="*/ 143497 w 526922"/>
              <a:gd name="connsiteY63" fmla="*/ 130415 h 597730"/>
              <a:gd name="connsiteX64" fmla="*/ 113339 w 526922"/>
              <a:gd name="connsiteY64" fmla="*/ 130415 h 597730"/>
              <a:gd name="connsiteX65" fmla="*/ 275616 w 526922"/>
              <a:gd name="connsiteY65" fmla="*/ 0 h 597730"/>
              <a:gd name="connsiteX66" fmla="*/ 450827 w 526922"/>
              <a:gd name="connsiteY66" fmla="*/ 101844 h 597730"/>
              <a:gd name="connsiteX67" fmla="*/ 96097 w 526922"/>
              <a:gd name="connsiteY67" fmla="*/ 101844 h 59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6922" h="597730">
                <a:moveTo>
                  <a:pt x="116316" y="300934"/>
                </a:moveTo>
                <a:lnTo>
                  <a:pt x="130671" y="300934"/>
                </a:lnTo>
                <a:lnTo>
                  <a:pt x="420622" y="300934"/>
                </a:lnTo>
                <a:lnTo>
                  <a:pt x="433541" y="300934"/>
                </a:lnTo>
                <a:lnTo>
                  <a:pt x="433541" y="312429"/>
                </a:lnTo>
                <a:lnTo>
                  <a:pt x="433541" y="323924"/>
                </a:lnTo>
                <a:lnTo>
                  <a:pt x="446459" y="323924"/>
                </a:lnTo>
                <a:lnTo>
                  <a:pt x="446459" y="346913"/>
                </a:lnTo>
                <a:lnTo>
                  <a:pt x="104833" y="346913"/>
                </a:lnTo>
                <a:lnTo>
                  <a:pt x="104833" y="323924"/>
                </a:lnTo>
                <a:lnTo>
                  <a:pt x="116316" y="323924"/>
                </a:lnTo>
                <a:close/>
                <a:moveTo>
                  <a:pt x="123475" y="205067"/>
                </a:moveTo>
                <a:cubicBezTo>
                  <a:pt x="126347" y="205067"/>
                  <a:pt x="129218" y="205067"/>
                  <a:pt x="130654" y="205067"/>
                </a:cubicBezTo>
                <a:lnTo>
                  <a:pt x="130654" y="219398"/>
                </a:lnTo>
                <a:cubicBezTo>
                  <a:pt x="129218" y="219398"/>
                  <a:pt x="126347" y="219398"/>
                  <a:pt x="123475" y="219398"/>
                </a:cubicBezTo>
                <a:cubicBezTo>
                  <a:pt x="83274" y="219398"/>
                  <a:pt x="51687" y="229429"/>
                  <a:pt x="40201" y="232295"/>
                </a:cubicBezTo>
                <a:lnTo>
                  <a:pt x="40201" y="540407"/>
                </a:lnTo>
                <a:cubicBezTo>
                  <a:pt x="60301" y="531809"/>
                  <a:pt x="83274" y="527509"/>
                  <a:pt x="110553" y="527509"/>
                </a:cubicBezTo>
                <a:cubicBezTo>
                  <a:pt x="176598" y="527509"/>
                  <a:pt x="244079" y="553305"/>
                  <a:pt x="262743" y="561903"/>
                </a:cubicBezTo>
                <a:lnTo>
                  <a:pt x="262743" y="438659"/>
                </a:lnTo>
                <a:lnTo>
                  <a:pt x="254129" y="448690"/>
                </a:lnTo>
                <a:lnTo>
                  <a:pt x="254129" y="361273"/>
                </a:lnTo>
                <a:lnTo>
                  <a:pt x="277101" y="361273"/>
                </a:lnTo>
                <a:lnTo>
                  <a:pt x="277101" y="448690"/>
                </a:lnTo>
                <a:lnTo>
                  <a:pt x="268486" y="438659"/>
                </a:lnTo>
                <a:lnTo>
                  <a:pt x="268486" y="560470"/>
                </a:lnTo>
                <a:cubicBezTo>
                  <a:pt x="287151" y="553305"/>
                  <a:pt x="351760" y="527509"/>
                  <a:pt x="417805" y="527509"/>
                </a:cubicBezTo>
                <a:cubicBezTo>
                  <a:pt x="445084" y="527509"/>
                  <a:pt x="469492" y="531809"/>
                  <a:pt x="491028" y="540407"/>
                </a:cubicBezTo>
                <a:lnTo>
                  <a:pt x="491028" y="232295"/>
                </a:lnTo>
                <a:cubicBezTo>
                  <a:pt x="480978" y="229429"/>
                  <a:pt x="455134" y="222264"/>
                  <a:pt x="422112" y="219398"/>
                </a:cubicBezTo>
                <a:lnTo>
                  <a:pt x="422112" y="205067"/>
                </a:lnTo>
                <a:cubicBezTo>
                  <a:pt x="466621" y="206500"/>
                  <a:pt x="499643" y="219398"/>
                  <a:pt x="501079" y="220831"/>
                </a:cubicBezTo>
                <a:lnTo>
                  <a:pt x="506822" y="222264"/>
                </a:lnTo>
                <a:lnTo>
                  <a:pt x="506822" y="255224"/>
                </a:lnTo>
                <a:cubicBezTo>
                  <a:pt x="519743" y="258091"/>
                  <a:pt x="526922" y="262390"/>
                  <a:pt x="526922" y="269555"/>
                </a:cubicBezTo>
                <a:lnTo>
                  <a:pt x="526922" y="586266"/>
                </a:lnTo>
                <a:lnTo>
                  <a:pt x="300073" y="586266"/>
                </a:lnTo>
                <a:cubicBezTo>
                  <a:pt x="291458" y="593431"/>
                  <a:pt x="279972" y="597730"/>
                  <a:pt x="267051" y="597730"/>
                </a:cubicBezTo>
                <a:cubicBezTo>
                  <a:pt x="252693" y="597730"/>
                  <a:pt x="241207" y="593431"/>
                  <a:pt x="234028" y="586266"/>
                </a:cubicBezTo>
                <a:lnTo>
                  <a:pt x="0" y="586266"/>
                </a:lnTo>
                <a:lnTo>
                  <a:pt x="0" y="269555"/>
                </a:lnTo>
                <a:cubicBezTo>
                  <a:pt x="0" y="260957"/>
                  <a:pt x="10050" y="255224"/>
                  <a:pt x="25843" y="252358"/>
                </a:cubicBezTo>
                <a:lnTo>
                  <a:pt x="25843" y="222264"/>
                </a:lnTo>
                <a:lnTo>
                  <a:pt x="30151" y="220831"/>
                </a:lnTo>
                <a:cubicBezTo>
                  <a:pt x="31586" y="219398"/>
                  <a:pt x="70352" y="205067"/>
                  <a:pt x="123475" y="205067"/>
                </a:cubicBezTo>
                <a:close/>
                <a:moveTo>
                  <a:pt x="113339" y="110350"/>
                </a:moveTo>
                <a:lnTo>
                  <a:pt x="433584" y="110350"/>
                </a:lnTo>
                <a:lnTo>
                  <a:pt x="433584" y="130415"/>
                </a:lnTo>
                <a:lnTo>
                  <a:pt x="403427" y="130415"/>
                </a:lnTo>
                <a:lnTo>
                  <a:pt x="403427" y="293807"/>
                </a:lnTo>
                <a:lnTo>
                  <a:pt x="371833" y="293807"/>
                </a:lnTo>
                <a:lnTo>
                  <a:pt x="371833" y="130415"/>
                </a:lnTo>
                <a:lnTo>
                  <a:pt x="331623" y="130415"/>
                </a:lnTo>
                <a:lnTo>
                  <a:pt x="331623" y="293807"/>
                </a:lnTo>
                <a:lnTo>
                  <a:pt x="300029" y="293807"/>
                </a:lnTo>
                <a:lnTo>
                  <a:pt x="300029" y="130415"/>
                </a:lnTo>
                <a:lnTo>
                  <a:pt x="246894" y="130415"/>
                </a:lnTo>
                <a:lnTo>
                  <a:pt x="246894" y="293807"/>
                </a:lnTo>
                <a:lnTo>
                  <a:pt x="215301" y="293807"/>
                </a:lnTo>
                <a:lnTo>
                  <a:pt x="215301" y="130415"/>
                </a:lnTo>
                <a:lnTo>
                  <a:pt x="175091" y="130415"/>
                </a:lnTo>
                <a:lnTo>
                  <a:pt x="175091" y="293807"/>
                </a:lnTo>
                <a:lnTo>
                  <a:pt x="143497" y="293807"/>
                </a:lnTo>
                <a:lnTo>
                  <a:pt x="143497" y="130415"/>
                </a:lnTo>
                <a:lnTo>
                  <a:pt x="113339" y="130415"/>
                </a:lnTo>
                <a:close/>
                <a:moveTo>
                  <a:pt x="275616" y="0"/>
                </a:moveTo>
                <a:lnTo>
                  <a:pt x="450827" y="101844"/>
                </a:lnTo>
                <a:lnTo>
                  <a:pt x="96097" y="101844"/>
                </a:lnTo>
                <a:close/>
              </a:path>
            </a:pathLst>
          </a:custGeom>
          <a:solidFill>
            <a:schemeClr val="bg1"/>
          </a:solidFill>
          <a:ln>
            <a:noFill/>
          </a:ln>
        </p:spPr>
      </p:sp>
      <p:sp>
        <p:nvSpPr>
          <p:cNvPr id="29" name="history-book-for-education_43788">
            <a:extLst>
              <a:ext uri="{FF2B5EF4-FFF2-40B4-BE49-F238E27FC236}">
                <a16:creationId xmlns:a16="http://schemas.microsoft.com/office/drawing/2014/main" id="{BF7BEC7C-8964-4B49-A543-EDFA4AEBA068}"/>
              </a:ext>
            </a:extLst>
          </p:cNvPr>
          <p:cNvSpPr>
            <a:spLocks noChangeAspect="1"/>
          </p:cNvSpPr>
          <p:nvPr userDrawn="1"/>
        </p:nvSpPr>
        <p:spPr bwMode="auto">
          <a:xfrm>
            <a:off x="1534590" y="4343597"/>
            <a:ext cx="362074" cy="410732"/>
          </a:xfrm>
          <a:custGeom>
            <a:avLst/>
            <a:gdLst>
              <a:gd name="connsiteX0" fmla="*/ 116316 w 526922"/>
              <a:gd name="connsiteY0" fmla="*/ 300934 h 597730"/>
              <a:gd name="connsiteX1" fmla="*/ 130671 w 526922"/>
              <a:gd name="connsiteY1" fmla="*/ 300934 h 597730"/>
              <a:gd name="connsiteX2" fmla="*/ 420622 w 526922"/>
              <a:gd name="connsiteY2" fmla="*/ 300934 h 597730"/>
              <a:gd name="connsiteX3" fmla="*/ 433541 w 526922"/>
              <a:gd name="connsiteY3" fmla="*/ 300934 h 597730"/>
              <a:gd name="connsiteX4" fmla="*/ 433541 w 526922"/>
              <a:gd name="connsiteY4" fmla="*/ 312429 h 597730"/>
              <a:gd name="connsiteX5" fmla="*/ 433541 w 526922"/>
              <a:gd name="connsiteY5" fmla="*/ 323924 h 597730"/>
              <a:gd name="connsiteX6" fmla="*/ 446459 w 526922"/>
              <a:gd name="connsiteY6" fmla="*/ 323924 h 597730"/>
              <a:gd name="connsiteX7" fmla="*/ 446459 w 526922"/>
              <a:gd name="connsiteY7" fmla="*/ 346913 h 597730"/>
              <a:gd name="connsiteX8" fmla="*/ 104833 w 526922"/>
              <a:gd name="connsiteY8" fmla="*/ 346913 h 597730"/>
              <a:gd name="connsiteX9" fmla="*/ 104833 w 526922"/>
              <a:gd name="connsiteY9" fmla="*/ 323924 h 597730"/>
              <a:gd name="connsiteX10" fmla="*/ 116316 w 526922"/>
              <a:gd name="connsiteY10" fmla="*/ 323924 h 597730"/>
              <a:gd name="connsiteX11" fmla="*/ 123475 w 526922"/>
              <a:gd name="connsiteY11" fmla="*/ 205067 h 597730"/>
              <a:gd name="connsiteX12" fmla="*/ 130654 w 526922"/>
              <a:gd name="connsiteY12" fmla="*/ 205067 h 597730"/>
              <a:gd name="connsiteX13" fmla="*/ 130654 w 526922"/>
              <a:gd name="connsiteY13" fmla="*/ 219398 h 597730"/>
              <a:gd name="connsiteX14" fmla="*/ 123475 w 526922"/>
              <a:gd name="connsiteY14" fmla="*/ 219398 h 597730"/>
              <a:gd name="connsiteX15" fmla="*/ 40201 w 526922"/>
              <a:gd name="connsiteY15" fmla="*/ 232295 h 597730"/>
              <a:gd name="connsiteX16" fmla="*/ 40201 w 526922"/>
              <a:gd name="connsiteY16" fmla="*/ 540407 h 597730"/>
              <a:gd name="connsiteX17" fmla="*/ 110553 w 526922"/>
              <a:gd name="connsiteY17" fmla="*/ 527509 h 597730"/>
              <a:gd name="connsiteX18" fmla="*/ 262743 w 526922"/>
              <a:gd name="connsiteY18" fmla="*/ 561903 h 597730"/>
              <a:gd name="connsiteX19" fmla="*/ 262743 w 526922"/>
              <a:gd name="connsiteY19" fmla="*/ 438659 h 597730"/>
              <a:gd name="connsiteX20" fmla="*/ 254129 w 526922"/>
              <a:gd name="connsiteY20" fmla="*/ 448690 h 597730"/>
              <a:gd name="connsiteX21" fmla="*/ 254129 w 526922"/>
              <a:gd name="connsiteY21" fmla="*/ 361273 h 597730"/>
              <a:gd name="connsiteX22" fmla="*/ 277101 w 526922"/>
              <a:gd name="connsiteY22" fmla="*/ 361273 h 597730"/>
              <a:gd name="connsiteX23" fmla="*/ 277101 w 526922"/>
              <a:gd name="connsiteY23" fmla="*/ 448690 h 597730"/>
              <a:gd name="connsiteX24" fmla="*/ 268486 w 526922"/>
              <a:gd name="connsiteY24" fmla="*/ 438659 h 597730"/>
              <a:gd name="connsiteX25" fmla="*/ 268486 w 526922"/>
              <a:gd name="connsiteY25" fmla="*/ 560470 h 597730"/>
              <a:gd name="connsiteX26" fmla="*/ 417805 w 526922"/>
              <a:gd name="connsiteY26" fmla="*/ 527509 h 597730"/>
              <a:gd name="connsiteX27" fmla="*/ 491028 w 526922"/>
              <a:gd name="connsiteY27" fmla="*/ 540407 h 597730"/>
              <a:gd name="connsiteX28" fmla="*/ 491028 w 526922"/>
              <a:gd name="connsiteY28" fmla="*/ 232295 h 597730"/>
              <a:gd name="connsiteX29" fmla="*/ 422112 w 526922"/>
              <a:gd name="connsiteY29" fmla="*/ 219398 h 597730"/>
              <a:gd name="connsiteX30" fmla="*/ 422112 w 526922"/>
              <a:gd name="connsiteY30" fmla="*/ 205067 h 597730"/>
              <a:gd name="connsiteX31" fmla="*/ 501079 w 526922"/>
              <a:gd name="connsiteY31" fmla="*/ 220831 h 597730"/>
              <a:gd name="connsiteX32" fmla="*/ 506822 w 526922"/>
              <a:gd name="connsiteY32" fmla="*/ 222264 h 597730"/>
              <a:gd name="connsiteX33" fmla="*/ 506822 w 526922"/>
              <a:gd name="connsiteY33" fmla="*/ 255224 h 597730"/>
              <a:gd name="connsiteX34" fmla="*/ 526922 w 526922"/>
              <a:gd name="connsiteY34" fmla="*/ 269555 h 597730"/>
              <a:gd name="connsiteX35" fmla="*/ 526922 w 526922"/>
              <a:gd name="connsiteY35" fmla="*/ 586266 h 597730"/>
              <a:gd name="connsiteX36" fmla="*/ 300073 w 526922"/>
              <a:gd name="connsiteY36" fmla="*/ 586266 h 597730"/>
              <a:gd name="connsiteX37" fmla="*/ 267051 w 526922"/>
              <a:gd name="connsiteY37" fmla="*/ 597730 h 597730"/>
              <a:gd name="connsiteX38" fmla="*/ 234028 w 526922"/>
              <a:gd name="connsiteY38" fmla="*/ 586266 h 597730"/>
              <a:gd name="connsiteX39" fmla="*/ 0 w 526922"/>
              <a:gd name="connsiteY39" fmla="*/ 586266 h 597730"/>
              <a:gd name="connsiteX40" fmla="*/ 0 w 526922"/>
              <a:gd name="connsiteY40" fmla="*/ 269555 h 597730"/>
              <a:gd name="connsiteX41" fmla="*/ 25843 w 526922"/>
              <a:gd name="connsiteY41" fmla="*/ 252358 h 597730"/>
              <a:gd name="connsiteX42" fmla="*/ 25843 w 526922"/>
              <a:gd name="connsiteY42" fmla="*/ 222264 h 597730"/>
              <a:gd name="connsiteX43" fmla="*/ 30151 w 526922"/>
              <a:gd name="connsiteY43" fmla="*/ 220831 h 597730"/>
              <a:gd name="connsiteX44" fmla="*/ 123475 w 526922"/>
              <a:gd name="connsiteY44" fmla="*/ 205067 h 597730"/>
              <a:gd name="connsiteX45" fmla="*/ 113339 w 526922"/>
              <a:gd name="connsiteY45" fmla="*/ 110350 h 597730"/>
              <a:gd name="connsiteX46" fmla="*/ 433584 w 526922"/>
              <a:gd name="connsiteY46" fmla="*/ 110350 h 597730"/>
              <a:gd name="connsiteX47" fmla="*/ 433584 w 526922"/>
              <a:gd name="connsiteY47" fmla="*/ 130415 h 597730"/>
              <a:gd name="connsiteX48" fmla="*/ 403427 w 526922"/>
              <a:gd name="connsiteY48" fmla="*/ 130415 h 597730"/>
              <a:gd name="connsiteX49" fmla="*/ 403427 w 526922"/>
              <a:gd name="connsiteY49" fmla="*/ 293807 h 597730"/>
              <a:gd name="connsiteX50" fmla="*/ 371833 w 526922"/>
              <a:gd name="connsiteY50" fmla="*/ 293807 h 597730"/>
              <a:gd name="connsiteX51" fmla="*/ 371833 w 526922"/>
              <a:gd name="connsiteY51" fmla="*/ 130415 h 597730"/>
              <a:gd name="connsiteX52" fmla="*/ 331623 w 526922"/>
              <a:gd name="connsiteY52" fmla="*/ 130415 h 597730"/>
              <a:gd name="connsiteX53" fmla="*/ 331623 w 526922"/>
              <a:gd name="connsiteY53" fmla="*/ 293807 h 597730"/>
              <a:gd name="connsiteX54" fmla="*/ 300029 w 526922"/>
              <a:gd name="connsiteY54" fmla="*/ 293807 h 597730"/>
              <a:gd name="connsiteX55" fmla="*/ 300029 w 526922"/>
              <a:gd name="connsiteY55" fmla="*/ 130415 h 597730"/>
              <a:gd name="connsiteX56" fmla="*/ 246894 w 526922"/>
              <a:gd name="connsiteY56" fmla="*/ 130415 h 597730"/>
              <a:gd name="connsiteX57" fmla="*/ 246894 w 526922"/>
              <a:gd name="connsiteY57" fmla="*/ 293807 h 597730"/>
              <a:gd name="connsiteX58" fmla="*/ 215301 w 526922"/>
              <a:gd name="connsiteY58" fmla="*/ 293807 h 597730"/>
              <a:gd name="connsiteX59" fmla="*/ 215301 w 526922"/>
              <a:gd name="connsiteY59" fmla="*/ 130415 h 597730"/>
              <a:gd name="connsiteX60" fmla="*/ 175091 w 526922"/>
              <a:gd name="connsiteY60" fmla="*/ 130415 h 597730"/>
              <a:gd name="connsiteX61" fmla="*/ 175091 w 526922"/>
              <a:gd name="connsiteY61" fmla="*/ 293807 h 597730"/>
              <a:gd name="connsiteX62" fmla="*/ 143497 w 526922"/>
              <a:gd name="connsiteY62" fmla="*/ 293807 h 597730"/>
              <a:gd name="connsiteX63" fmla="*/ 143497 w 526922"/>
              <a:gd name="connsiteY63" fmla="*/ 130415 h 597730"/>
              <a:gd name="connsiteX64" fmla="*/ 113339 w 526922"/>
              <a:gd name="connsiteY64" fmla="*/ 130415 h 597730"/>
              <a:gd name="connsiteX65" fmla="*/ 275616 w 526922"/>
              <a:gd name="connsiteY65" fmla="*/ 0 h 597730"/>
              <a:gd name="connsiteX66" fmla="*/ 450827 w 526922"/>
              <a:gd name="connsiteY66" fmla="*/ 101844 h 597730"/>
              <a:gd name="connsiteX67" fmla="*/ 96097 w 526922"/>
              <a:gd name="connsiteY67" fmla="*/ 101844 h 59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6922" h="597730">
                <a:moveTo>
                  <a:pt x="116316" y="300934"/>
                </a:moveTo>
                <a:lnTo>
                  <a:pt x="130671" y="300934"/>
                </a:lnTo>
                <a:lnTo>
                  <a:pt x="420622" y="300934"/>
                </a:lnTo>
                <a:lnTo>
                  <a:pt x="433541" y="300934"/>
                </a:lnTo>
                <a:lnTo>
                  <a:pt x="433541" y="312429"/>
                </a:lnTo>
                <a:lnTo>
                  <a:pt x="433541" y="323924"/>
                </a:lnTo>
                <a:lnTo>
                  <a:pt x="446459" y="323924"/>
                </a:lnTo>
                <a:lnTo>
                  <a:pt x="446459" y="346913"/>
                </a:lnTo>
                <a:lnTo>
                  <a:pt x="104833" y="346913"/>
                </a:lnTo>
                <a:lnTo>
                  <a:pt x="104833" y="323924"/>
                </a:lnTo>
                <a:lnTo>
                  <a:pt x="116316" y="323924"/>
                </a:lnTo>
                <a:close/>
                <a:moveTo>
                  <a:pt x="123475" y="205067"/>
                </a:moveTo>
                <a:cubicBezTo>
                  <a:pt x="126347" y="205067"/>
                  <a:pt x="129218" y="205067"/>
                  <a:pt x="130654" y="205067"/>
                </a:cubicBezTo>
                <a:lnTo>
                  <a:pt x="130654" y="219398"/>
                </a:lnTo>
                <a:cubicBezTo>
                  <a:pt x="129218" y="219398"/>
                  <a:pt x="126347" y="219398"/>
                  <a:pt x="123475" y="219398"/>
                </a:cubicBezTo>
                <a:cubicBezTo>
                  <a:pt x="83274" y="219398"/>
                  <a:pt x="51687" y="229429"/>
                  <a:pt x="40201" y="232295"/>
                </a:cubicBezTo>
                <a:lnTo>
                  <a:pt x="40201" y="540407"/>
                </a:lnTo>
                <a:cubicBezTo>
                  <a:pt x="60301" y="531809"/>
                  <a:pt x="83274" y="527509"/>
                  <a:pt x="110553" y="527509"/>
                </a:cubicBezTo>
                <a:cubicBezTo>
                  <a:pt x="176598" y="527509"/>
                  <a:pt x="244079" y="553305"/>
                  <a:pt x="262743" y="561903"/>
                </a:cubicBezTo>
                <a:lnTo>
                  <a:pt x="262743" y="438659"/>
                </a:lnTo>
                <a:lnTo>
                  <a:pt x="254129" y="448690"/>
                </a:lnTo>
                <a:lnTo>
                  <a:pt x="254129" y="361273"/>
                </a:lnTo>
                <a:lnTo>
                  <a:pt x="277101" y="361273"/>
                </a:lnTo>
                <a:lnTo>
                  <a:pt x="277101" y="448690"/>
                </a:lnTo>
                <a:lnTo>
                  <a:pt x="268486" y="438659"/>
                </a:lnTo>
                <a:lnTo>
                  <a:pt x="268486" y="560470"/>
                </a:lnTo>
                <a:cubicBezTo>
                  <a:pt x="287151" y="553305"/>
                  <a:pt x="351760" y="527509"/>
                  <a:pt x="417805" y="527509"/>
                </a:cubicBezTo>
                <a:cubicBezTo>
                  <a:pt x="445084" y="527509"/>
                  <a:pt x="469492" y="531809"/>
                  <a:pt x="491028" y="540407"/>
                </a:cubicBezTo>
                <a:lnTo>
                  <a:pt x="491028" y="232295"/>
                </a:lnTo>
                <a:cubicBezTo>
                  <a:pt x="480978" y="229429"/>
                  <a:pt x="455134" y="222264"/>
                  <a:pt x="422112" y="219398"/>
                </a:cubicBezTo>
                <a:lnTo>
                  <a:pt x="422112" y="205067"/>
                </a:lnTo>
                <a:cubicBezTo>
                  <a:pt x="466621" y="206500"/>
                  <a:pt x="499643" y="219398"/>
                  <a:pt x="501079" y="220831"/>
                </a:cubicBezTo>
                <a:lnTo>
                  <a:pt x="506822" y="222264"/>
                </a:lnTo>
                <a:lnTo>
                  <a:pt x="506822" y="255224"/>
                </a:lnTo>
                <a:cubicBezTo>
                  <a:pt x="519743" y="258091"/>
                  <a:pt x="526922" y="262390"/>
                  <a:pt x="526922" y="269555"/>
                </a:cubicBezTo>
                <a:lnTo>
                  <a:pt x="526922" y="586266"/>
                </a:lnTo>
                <a:lnTo>
                  <a:pt x="300073" y="586266"/>
                </a:lnTo>
                <a:cubicBezTo>
                  <a:pt x="291458" y="593431"/>
                  <a:pt x="279972" y="597730"/>
                  <a:pt x="267051" y="597730"/>
                </a:cubicBezTo>
                <a:cubicBezTo>
                  <a:pt x="252693" y="597730"/>
                  <a:pt x="241207" y="593431"/>
                  <a:pt x="234028" y="586266"/>
                </a:cubicBezTo>
                <a:lnTo>
                  <a:pt x="0" y="586266"/>
                </a:lnTo>
                <a:lnTo>
                  <a:pt x="0" y="269555"/>
                </a:lnTo>
                <a:cubicBezTo>
                  <a:pt x="0" y="260957"/>
                  <a:pt x="10050" y="255224"/>
                  <a:pt x="25843" y="252358"/>
                </a:cubicBezTo>
                <a:lnTo>
                  <a:pt x="25843" y="222264"/>
                </a:lnTo>
                <a:lnTo>
                  <a:pt x="30151" y="220831"/>
                </a:lnTo>
                <a:cubicBezTo>
                  <a:pt x="31586" y="219398"/>
                  <a:pt x="70352" y="205067"/>
                  <a:pt x="123475" y="205067"/>
                </a:cubicBezTo>
                <a:close/>
                <a:moveTo>
                  <a:pt x="113339" y="110350"/>
                </a:moveTo>
                <a:lnTo>
                  <a:pt x="433584" y="110350"/>
                </a:lnTo>
                <a:lnTo>
                  <a:pt x="433584" y="130415"/>
                </a:lnTo>
                <a:lnTo>
                  <a:pt x="403427" y="130415"/>
                </a:lnTo>
                <a:lnTo>
                  <a:pt x="403427" y="293807"/>
                </a:lnTo>
                <a:lnTo>
                  <a:pt x="371833" y="293807"/>
                </a:lnTo>
                <a:lnTo>
                  <a:pt x="371833" y="130415"/>
                </a:lnTo>
                <a:lnTo>
                  <a:pt x="331623" y="130415"/>
                </a:lnTo>
                <a:lnTo>
                  <a:pt x="331623" y="293807"/>
                </a:lnTo>
                <a:lnTo>
                  <a:pt x="300029" y="293807"/>
                </a:lnTo>
                <a:lnTo>
                  <a:pt x="300029" y="130415"/>
                </a:lnTo>
                <a:lnTo>
                  <a:pt x="246894" y="130415"/>
                </a:lnTo>
                <a:lnTo>
                  <a:pt x="246894" y="293807"/>
                </a:lnTo>
                <a:lnTo>
                  <a:pt x="215301" y="293807"/>
                </a:lnTo>
                <a:lnTo>
                  <a:pt x="215301" y="130415"/>
                </a:lnTo>
                <a:lnTo>
                  <a:pt x="175091" y="130415"/>
                </a:lnTo>
                <a:lnTo>
                  <a:pt x="175091" y="293807"/>
                </a:lnTo>
                <a:lnTo>
                  <a:pt x="143497" y="293807"/>
                </a:lnTo>
                <a:lnTo>
                  <a:pt x="143497" y="130415"/>
                </a:lnTo>
                <a:lnTo>
                  <a:pt x="113339" y="130415"/>
                </a:lnTo>
                <a:close/>
                <a:moveTo>
                  <a:pt x="275616" y="0"/>
                </a:moveTo>
                <a:lnTo>
                  <a:pt x="450827" y="101844"/>
                </a:lnTo>
                <a:lnTo>
                  <a:pt x="96097" y="101844"/>
                </a:lnTo>
                <a:close/>
              </a:path>
            </a:pathLst>
          </a:custGeom>
          <a:solidFill>
            <a:schemeClr val="bg1"/>
          </a:solidFill>
          <a:ln>
            <a:noFill/>
          </a:ln>
        </p:spPr>
      </p:sp>
      <p:sp>
        <p:nvSpPr>
          <p:cNvPr id="14" name="矩形 13">
            <a:extLst>
              <a:ext uri="{FF2B5EF4-FFF2-40B4-BE49-F238E27FC236}">
                <a16:creationId xmlns:a16="http://schemas.microsoft.com/office/drawing/2014/main" id="{965CD72E-E341-43FD-A3D5-E8A8A1588C52}"/>
              </a:ext>
            </a:extLst>
          </p:cNvPr>
          <p:cNvSpPr/>
          <p:nvPr userDrawn="1"/>
        </p:nvSpPr>
        <p:spPr>
          <a:xfrm>
            <a:off x="-18515" y="-15766"/>
            <a:ext cx="714948" cy="716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58E6A1AE-3721-44F9-B73D-112649C26A92}"/>
              </a:ext>
            </a:extLst>
          </p:cNvPr>
          <p:cNvSpPr>
            <a:spLocks noGrp="1"/>
          </p:cNvSpPr>
          <p:nvPr>
            <p:ph type="title"/>
          </p:nvPr>
        </p:nvSpPr>
        <p:spPr>
          <a:xfrm>
            <a:off x="662151" y="-27613"/>
            <a:ext cx="5380074" cy="695325"/>
          </a:xfrm>
          <a:prstGeom prst="rect">
            <a:avLst/>
          </a:prstGeom>
        </p:spPr>
        <p:txBody>
          <a:bodyPr anchor="b"/>
          <a:lstStyle>
            <a:lvl1pPr>
              <a:defRPr sz="2800" b="1" spc="600" baseline="0">
                <a:solidFill>
                  <a:schemeClr val="accent1"/>
                </a:solidFill>
                <a:effectLst/>
                <a:latin typeface="+mn-ea"/>
                <a:ea typeface="+mn-ea"/>
              </a:defRPr>
            </a:lvl1pPr>
          </a:lstStyle>
          <a:p>
            <a:r>
              <a:rPr lang="zh-CN" altLang="en-US" dirty="0"/>
              <a:t>单击此处编辑母版标题样式</a:t>
            </a:r>
          </a:p>
        </p:txBody>
      </p:sp>
    </p:spTree>
    <p:extLst>
      <p:ext uri="{BB962C8B-B14F-4D97-AF65-F5344CB8AC3E}">
        <p14:creationId xmlns:p14="http://schemas.microsoft.com/office/powerpoint/2010/main" val="3086944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DD339F7-7BFC-4D27-B892-9698FF25C20A}"/>
              </a:ext>
            </a:extLst>
          </p:cNvPr>
          <p:cNvSpPr/>
          <p:nvPr userDrawn="1"/>
        </p:nvSpPr>
        <p:spPr>
          <a:xfrm>
            <a:off x="-15766" y="669291"/>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D88D78C1-D53E-4253-9129-F7045ED1B28C}"/>
              </a:ext>
            </a:extLst>
          </p:cNvPr>
          <p:cNvSpPr/>
          <p:nvPr userDrawn="1"/>
        </p:nvSpPr>
        <p:spPr>
          <a:xfrm>
            <a:off x="-18515" y="-15766"/>
            <a:ext cx="714948" cy="716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75B4950D-1DA8-4E97-A39B-FF2AAC28EF64}"/>
              </a:ext>
            </a:extLst>
          </p:cNvPr>
          <p:cNvSpPr>
            <a:spLocks noGrp="1"/>
          </p:cNvSpPr>
          <p:nvPr>
            <p:ph type="title"/>
          </p:nvPr>
        </p:nvSpPr>
        <p:spPr>
          <a:xfrm>
            <a:off x="662151" y="-27613"/>
            <a:ext cx="5380074" cy="695325"/>
          </a:xfrm>
          <a:prstGeom prst="rect">
            <a:avLst/>
          </a:prstGeom>
        </p:spPr>
        <p:txBody>
          <a:bodyPr anchor="b"/>
          <a:lstStyle>
            <a:lvl1pPr>
              <a:defRPr sz="2800" b="1" spc="600" baseline="0">
                <a:solidFill>
                  <a:schemeClr val="accent1"/>
                </a:solidFill>
                <a:effectLst/>
                <a:latin typeface="+mn-ea"/>
                <a:ea typeface="+mn-ea"/>
              </a:defRPr>
            </a:lvl1pPr>
          </a:lstStyle>
          <a:p>
            <a:r>
              <a:rPr lang="zh-CN" altLang="en-US" dirty="0"/>
              <a:t>单击此处编辑母版标题样式</a:t>
            </a:r>
          </a:p>
        </p:txBody>
      </p:sp>
    </p:spTree>
    <p:extLst>
      <p:ext uri="{BB962C8B-B14F-4D97-AF65-F5344CB8AC3E}">
        <p14:creationId xmlns:p14="http://schemas.microsoft.com/office/powerpoint/2010/main" val="785156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138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8BC8FCC-3CFD-47D7-A8B4-F6F41D0E0BD9}"/>
              </a:ext>
            </a:extLst>
          </p:cNvPr>
          <p:cNvSpPr/>
          <p:nvPr userDrawn="1"/>
        </p:nvSpPr>
        <p:spPr>
          <a:xfrm>
            <a:off x="9374221" y="469662"/>
            <a:ext cx="2315183" cy="700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7244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616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7E05DB3-E794-4154-B11C-8D2FB9D2AA5B}"/>
              </a:ext>
            </a:extLst>
          </p:cNvPr>
          <p:cNvSpPr/>
          <p:nvPr userDrawn="1"/>
        </p:nvSpPr>
        <p:spPr>
          <a:xfrm>
            <a:off x="-18515" y="-15766"/>
            <a:ext cx="714948" cy="716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id="{1A3CF37E-3049-419D-B088-03B1050DA270}"/>
              </a:ext>
            </a:extLst>
          </p:cNvPr>
          <p:cNvSpPr>
            <a:spLocks noGrp="1"/>
          </p:cNvSpPr>
          <p:nvPr>
            <p:ph type="title"/>
          </p:nvPr>
        </p:nvSpPr>
        <p:spPr>
          <a:xfrm>
            <a:off x="662151" y="-27613"/>
            <a:ext cx="5380074" cy="695325"/>
          </a:xfrm>
          <a:prstGeom prst="rect">
            <a:avLst/>
          </a:prstGeom>
        </p:spPr>
        <p:txBody>
          <a:bodyPr anchor="b"/>
          <a:lstStyle>
            <a:lvl1pPr>
              <a:defRPr sz="2800" b="1" spc="600" baseline="0">
                <a:solidFill>
                  <a:schemeClr val="accent1"/>
                </a:solidFill>
                <a:effectLst/>
                <a:latin typeface="+mn-ea"/>
                <a:ea typeface="+mn-ea"/>
              </a:defRPr>
            </a:lvl1pPr>
          </a:lstStyle>
          <a:p>
            <a:r>
              <a:rPr lang="zh-CN" altLang="en-US" dirty="0"/>
              <a:t>单击此处编辑母版标题样式</a:t>
            </a:r>
          </a:p>
        </p:txBody>
      </p:sp>
    </p:spTree>
    <p:extLst>
      <p:ext uri="{BB962C8B-B14F-4D97-AF65-F5344CB8AC3E}">
        <p14:creationId xmlns:p14="http://schemas.microsoft.com/office/powerpoint/2010/main" val="1437700423"/>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2961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90476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DDC3DAE-E6E0-4A47-A38B-4A1DFAB53C14}"/>
              </a:ext>
            </a:extLst>
          </p:cNvPr>
          <p:cNvSpPr/>
          <p:nvPr userDrawn="1"/>
        </p:nvSpPr>
        <p:spPr>
          <a:xfrm>
            <a:off x="6096000" y="695325"/>
            <a:ext cx="6096000" cy="6162675"/>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a:extLst>
              <a:ext uri="{FF2B5EF4-FFF2-40B4-BE49-F238E27FC236}">
                <a16:creationId xmlns:a16="http://schemas.microsoft.com/office/drawing/2014/main" id="{99428C0A-8F07-47D6-A1F5-E5AF1BC415A2}"/>
              </a:ext>
            </a:extLst>
          </p:cNvPr>
          <p:cNvSpPr>
            <a:spLocks noGrp="1"/>
          </p:cNvSpPr>
          <p:nvPr>
            <p:ph idx="1"/>
          </p:nvPr>
        </p:nvSpPr>
        <p:spPr>
          <a:xfrm>
            <a:off x="893134" y="3700129"/>
            <a:ext cx="4364665" cy="2476834"/>
          </a:xfrm>
          <a:prstGeom prst="rect">
            <a:avLst/>
          </a:prstGeom>
        </p:spPr>
        <p:txBody>
          <a:bodyPr vert="horz" lIns="91440" tIns="45720" rIns="91440" bIns="45720" rtlCol="0">
            <a:normAutofit/>
          </a:bodyPr>
          <a:lstStyle>
            <a:lvl1pPr indent="457200">
              <a:lnSpc>
                <a:spcPct val="150000"/>
              </a:lnSpc>
              <a:defRPr/>
            </a:lvl1pPr>
            <a:lvl2pPr indent="457200">
              <a:lnSpc>
                <a:spcPct val="150000"/>
              </a:lnSpc>
              <a:defRPr/>
            </a:lvl2pPr>
            <a:lvl3pPr indent="457200">
              <a:lnSpc>
                <a:spcPct val="150000"/>
              </a:lnSpc>
              <a:defRPr/>
            </a:lvl3pPr>
            <a:lvl4pPr indent="457200">
              <a:lnSpc>
                <a:spcPct val="150000"/>
              </a:lnSpc>
              <a:defRPr/>
            </a:lvl4pPr>
            <a:lvl5pPr indent="457200">
              <a:lnSpc>
                <a:spcPct val="150000"/>
              </a:lnSpc>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8" name="文本占位符 2">
            <a:extLst>
              <a:ext uri="{FF2B5EF4-FFF2-40B4-BE49-F238E27FC236}">
                <a16:creationId xmlns:a16="http://schemas.microsoft.com/office/drawing/2014/main" id="{DED71921-D884-4B94-8B1C-F16D898B8AC6}"/>
              </a:ext>
            </a:extLst>
          </p:cNvPr>
          <p:cNvSpPr>
            <a:spLocks noGrp="1"/>
          </p:cNvSpPr>
          <p:nvPr>
            <p:ph idx="10"/>
          </p:nvPr>
        </p:nvSpPr>
        <p:spPr>
          <a:xfrm>
            <a:off x="7421526" y="3700129"/>
            <a:ext cx="3932274" cy="2476833"/>
          </a:xfrm>
          <a:prstGeom prst="rect">
            <a:avLst/>
          </a:prstGeom>
        </p:spPr>
        <p:txBody>
          <a:bodyPr vert="horz" lIns="91440" tIns="45720" rIns="91440" bIns="45720" rtlCol="0">
            <a:normAutofit/>
          </a:bodyPr>
          <a:lstStyle>
            <a:lvl1pPr indent="457200">
              <a:lnSpc>
                <a:spcPct val="150000"/>
              </a:lnSpc>
              <a:defRPr/>
            </a:lvl1pPr>
            <a:lvl2pPr indent="457200">
              <a:lnSpc>
                <a:spcPct val="150000"/>
              </a:lnSpc>
              <a:defRPr/>
            </a:lvl2pPr>
            <a:lvl3pPr indent="457200">
              <a:lnSpc>
                <a:spcPct val="150000"/>
              </a:lnSpc>
              <a:defRPr/>
            </a:lvl3pPr>
            <a:lvl4pPr indent="457200">
              <a:lnSpc>
                <a:spcPct val="150000"/>
              </a:lnSpc>
              <a:defRPr/>
            </a:lvl4pPr>
            <a:lvl5pPr indent="457200">
              <a:lnSpc>
                <a:spcPct val="150000"/>
              </a:lnSpc>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4" name="矩形 13">
            <a:extLst>
              <a:ext uri="{FF2B5EF4-FFF2-40B4-BE49-F238E27FC236}">
                <a16:creationId xmlns:a16="http://schemas.microsoft.com/office/drawing/2014/main" id="{5B856ED6-F986-41A0-A7B7-315774D43A63}"/>
              </a:ext>
            </a:extLst>
          </p:cNvPr>
          <p:cNvSpPr/>
          <p:nvPr userDrawn="1"/>
        </p:nvSpPr>
        <p:spPr>
          <a:xfrm>
            <a:off x="-15766" y="669291"/>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127A3E44-6DA8-4ADF-9035-8A88264A4401}"/>
              </a:ext>
            </a:extLst>
          </p:cNvPr>
          <p:cNvSpPr/>
          <p:nvPr userDrawn="1"/>
        </p:nvSpPr>
        <p:spPr>
          <a:xfrm>
            <a:off x="-18515" y="-15766"/>
            <a:ext cx="714948" cy="716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a:extLst>
              <a:ext uri="{FF2B5EF4-FFF2-40B4-BE49-F238E27FC236}">
                <a16:creationId xmlns:a16="http://schemas.microsoft.com/office/drawing/2014/main" id="{E53E4203-08D5-4FAE-A7D5-57E3DD08C479}"/>
              </a:ext>
            </a:extLst>
          </p:cNvPr>
          <p:cNvSpPr>
            <a:spLocks noGrp="1"/>
          </p:cNvSpPr>
          <p:nvPr>
            <p:ph type="title"/>
          </p:nvPr>
        </p:nvSpPr>
        <p:spPr>
          <a:xfrm>
            <a:off x="662151" y="-27613"/>
            <a:ext cx="5380074" cy="695325"/>
          </a:xfrm>
          <a:prstGeom prst="rect">
            <a:avLst/>
          </a:prstGeom>
        </p:spPr>
        <p:txBody>
          <a:bodyPr anchor="b"/>
          <a:lstStyle>
            <a:lvl1pPr>
              <a:defRPr sz="2800" b="1" spc="600" baseline="0">
                <a:solidFill>
                  <a:schemeClr val="accent1"/>
                </a:solidFill>
                <a:effectLst/>
                <a:latin typeface="+mn-ea"/>
                <a:ea typeface="+mn-ea"/>
              </a:defRPr>
            </a:lvl1pPr>
          </a:lstStyle>
          <a:p>
            <a:r>
              <a:rPr lang="zh-CN" altLang="en-US" dirty="0"/>
              <a:t>单击此处编辑母版标题样式</a:t>
            </a:r>
          </a:p>
        </p:txBody>
      </p:sp>
    </p:spTree>
    <p:extLst>
      <p:ext uri="{BB962C8B-B14F-4D97-AF65-F5344CB8AC3E}">
        <p14:creationId xmlns:p14="http://schemas.microsoft.com/office/powerpoint/2010/main" val="118416830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菱形 2">
            <a:extLst>
              <a:ext uri="{FF2B5EF4-FFF2-40B4-BE49-F238E27FC236}">
                <a16:creationId xmlns:a16="http://schemas.microsoft.com/office/drawing/2014/main" id="{141A3EAC-B495-445E-A086-41FB24F6C214}"/>
              </a:ext>
            </a:extLst>
          </p:cNvPr>
          <p:cNvSpPr/>
          <p:nvPr userDrawn="1"/>
        </p:nvSpPr>
        <p:spPr>
          <a:xfrm>
            <a:off x="-1511808" y="1876096"/>
            <a:ext cx="7607808" cy="7315200"/>
          </a:xfrm>
          <a:prstGeom prst="diamond">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a:extLst>
              <a:ext uri="{FF2B5EF4-FFF2-40B4-BE49-F238E27FC236}">
                <a16:creationId xmlns:a16="http://schemas.microsoft.com/office/drawing/2014/main" id="{FACD3687-B38A-41A7-9D77-FDB30BF66932}"/>
              </a:ext>
            </a:extLst>
          </p:cNvPr>
          <p:cNvSpPr/>
          <p:nvPr userDrawn="1"/>
        </p:nvSpPr>
        <p:spPr>
          <a:xfrm>
            <a:off x="1055136" y="1187574"/>
            <a:ext cx="1112988" cy="1070180"/>
          </a:xfrm>
          <a:prstGeom prst="diamond">
            <a:avLst/>
          </a:prstGeom>
          <a:blipFill dpi="0" rotWithShape="1">
            <a:blip r:embed="rId2">
              <a:alphaModFix amt="7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a:extLst>
              <a:ext uri="{FF2B5EF4-FFF2-40B4-BE49-F238E27FC236}">
                <a16:creationId xmlns:a16="http://schemas.microsoft.com/office/drawing/2014/main" id="{461CCA5F-350A-42CF-9151-568DB1B91E36}"/>
              </a:ext>
            </a:extLst>
          </p:cNvPr>
          <p:cNvSpPr/>
          <p:nvPr userDrawn="1"/>
        </p:nvSpPr>
        <p:spPr>
          <a:xfrm>
            <a:off x="656359" y="2066596"/>
            <a:ext cx="762032" cy="732722"/>
          </a:xfrm>
          <a:prstGeom prst="diamond">
            <a:avLst/>
          </a:prstGeom>
          <a:blipFill dpi="0" rotWithShape="1">
            <a:blip r:embed="rId2">
              <a:alphaModFix amt="7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955FAF3C-A235-4B05-87DE-9B0586E0B24B}"/>
              </a:ext>
            </a:extLst>
          </p:cNvPr>
          <p:cNvPicPr>
            <a:picLocks noChangeAspect="1"/>
          </p:cNvPicPr>
          <p:nvPr userDrawn="1"/>
        </p:nvPicPr>
        <p:blipFill>
          <a:blip r:embed="rId3">
            <a:extLst>
              <a:ext uri="{28A0092B-C50C-407E-A947-70E740481C1C}">
                <a14:useLocalDpi xmlns:a14="http://schemas.microsoft.com/office/drawing/2010/main" val="0"/>
              </a:ext>
            </a:extLst>
          </a:blip>
          <a:srcRect l="44312" t="34395" r="46469" b="50000"/>
          <a:stretch>
            <a:fillRect/>
          </a:stretch>
        </p:blipFill>
        <p:spPr>
          <a:xfrm>
            <a:off x="1735602" y="499052"/>
            <a:ext cx="1112988" cy="1070180"/>
          </a:xfrm>
          <a:custGeom>
            <a:avLst/>
            <a:gdLst>
              <a:gd name="connsiteX0" fmla="*/ 556494 w 1112988"/>
              <a:gd name="connsiteY0" fmla="*/ 0 h 1070180"/>
              <a:gd name="connsiteX1" fmla="*/ 1112988 w 1112988"/>
              <a:gd name="connsiteY1" fmla="*/ 535090 h 1070180"/>
              <a:gd name="connsiteX2" fmla="*/ 556494 w 1112988"/>
              <a:gd name="connsiteY2" fmla="*/ 1070180 h 1070180"/>
              <a:gd name="connsiteX3" fmla="*/ 0 w 1112988"/>
              <a:gd name="connsiteY3" fmla="*/ 535090 h 1070180"/>
            </a:gdLst>
            <a:ahLst/>
            <a:cxnLst>
              <a:cxn ang="0">
                <a:pos x="connsiteX0" y="connsiteY0"/>
              </a:cxn>
              <a:cxn ang="0">
                <a:pos x="connsiteX1" y="connsiteY1"/>
              </a:cxn>
              <a:cxn ang="0">
                <a:pos x="connsiteX2" y="connsiteY2"/>
              </a:cxn>
              <a:cxn ang="0">
                <a:pos x="connsiteX3" y="connsiteY3"/>
              </a:cxn>
            </a:cxnLst>
            <a:rect l="l" t="t" r="r" b="b"/>
            <a:pathLst>
              <a:path w="1112988" h="1070180">
                <a:moveTo>
                  <a:pt x="556494" y="0"/>
                </a:moveTo>
                <a:lnTo>
                  <a:pt x="1112988" y="535090"/>
                </a:lnTo>
                <a:lnTo>
                  <a:pt x="556494" y="1070180"/>
                </a:lnTo>
                <a:lnTo>
                  <a:pt x="0" y="535090"/>
                </a:lnTo>
                <a:close/>
              </a:path>
            </a:pathLst>
          </a:custGeom>
          <a:ln>
            <a:solidFill>
              <a:schemeClr val="accent1">
                <a:shade val="50000"/>
              </a:schemeClr>
            </a:solidFill>
          </a:ln>
        </p:spPr>
      </p:pic>
      <p:pic>
        <p:nvPicPr>
          <p:cNvPr id="10" name="图片 9">
            <a:extLst>
              <a:ext uri="{FF2B5EF4-FFF2-40B4-BE49-F238E27FC236}">
                <a16:creationId xmlns:a16="http://schemas.microsoft.com/office/drawing/2014/main" id="{363B4238-454A-49BA-9842-293D8442EE2F}"/>
              </a:ext>
            </a:extLst>
          </p:cNvPr>
          <p:cNvPicPr>
            <a:picLocks noChangeAspect="1"/>
          </p:cNvPicPr>
          <p:nvPr userDrawn="1"/>
        </p:nvPicPr>
        <p:blipFill>
          <a:blip r:embed="rId3">
            <a:extLst>
              <a:ext uri="{28A0092B-C50C-407E-A947-70E740481C1C}">
                <a14:useLocalDpi xmlns:a14="http://schemas.microsoft.com/office/drawing/2010/main" val="0"/>
              </a:ext>
            </a:extLst>
          </a:blip>
          <a:srcRect l="46528" t="15982" r="19589" b="26667"/>
          <a:stretch>
            <a:fillRect/>
          </a:stretch>
        </p:blipFill>
        <p:spPr>
          <a:xfrm>
            <a:off x="2485336" y="505714"/>
            <a:ext cx="2531256" cy="2433900"/>
          </a:xfrm>
          <a:custGeom>
            <a:avLst/>
            <a:gdLst>
              <a:gd name="connsiteX0" fmla="*/ 2045224 w 4090448"/>
              <a:gd name="connsiteY0" fmla="*/ 0 h 3933124"/>
              <a:gd name="connsiteX1" fmla="*/ 4090448 w 4090448"/>
              <a:gd name="connsiteY1" fmla="*/ 1966562 h 3933124"/>
              <a:gd name="connsiteX2" fmla="*/ 2045224 w 4090448"/>
              <a:gd name="connsiteY2" fmla="*/ 3933124 h 3933124"/>
              <a:gd name="connsiteX3" fmla="*/ 0 w 4090448"/>
              <a:gd name="connsiteY3" fmla="*/ 1966562 h 3933124"/>
            </a:gdLst>
            <a:ahLst/>
            <a:cxnLst>
              <a:cxn ang="0">
                <a:pos x="connsiteX0" y="connsiteY0"/>
              </a:cxn>
              <a:cxn ang="0">
                <a:pos x="connsiteX1" y="connsiteY1"/>
              </a:cxn>
              <a:cxn ang="0">
                <a:pos x="connsiteX2" y="connsiteY2"/>
              </a:cxn>
              <a:cxn ang="0">
                <a:pos x="connsiteX3" y="connsiteY3"/>
              </a:cxn>
            </a:cxnLst>
            <a:rect l="l" t="t" r="r" b="b"/>
            <a:pathLst>
              <a:path w="4090448" h="3933124">
                <a:moveTo>
                  <a:pt x="2045224" y="0"/>
                </a:moveTo>
                <a:lnTo>
                  <a:pt x="4090448" y="1966562"/>
                </a:lnTo>
                <a:lnTo>
                  <a:pt x="2045224" y="3933124"/>
                </a:lnTo>
                <a:lnTo>
                  <a:pt x="0" y="1966562"/>
                </a:lnTo>
                <a:close/>
              </a:path>
            </a:pathLst>
          </a:custGeom>
          <a:ln>
            <a:solidFill>
              <a:schemeClr val="accent1">
                <a:shade val="50000"/>
              </a:schemeClr>
            </a:solidFill>
          </a:ln>
        </p:spPr>
      </p:pic>
      <p:pic>
        <p:nvPicPr>
          <p:cNvPr id="8" name="图片 7">
            <a:extLst>
              <a:ext uri="{FF2B5EF4-FFF2-40B4-BE49-F238E27FC236}">
                <a16:creationId xmlns:a16="http://schemas.microsoft.com/office/drawing/2014/main" id="{B3AFB063-53C1-4AD7-A507-531C8EAD09E7}"/>
              </a:ext>
            </a:extLst>
          </p:cNvPr>
          <p:cNvPicPr>
            <a:picLocks noChangeAspect="1"/>
          </p:cNvPicPr>
          <p:nvPr userDrawn="1"/>
        </p:nvPicPr>
        <p:blipFill>
          <a:blip r:embed="rId3">
            <a:extLst>
              <a:ext uri="{28A0092B-C50C-407E-A947-70E740481C1C}">
                <a14:useLocalDpi xmlns:a14="http://schemas.microsoft.com/office/drawing/2010/main" val="0"/>
              </a:ext>
            </a:extLst>
          </a:blip>
          <a:srcRect l="11378" r="41345" b="16776"/>
          <a:stretch>
            <a:fillRect/>
          </a:stretch>
        </p:blipFill>
        <p:spPr>
          <a:xfrm>
            <a:off x="-1113298" y="-246952"/>
            <a:ext cx="2562188" cy="2562188"/>
          </a:xfrm>
          <a:custGeom>
            <a:avLst/>
            <a:gdLst>
              <a:gd name="connsiteX0" fmla="*/ 2816999 w 5707491"/>
              <a:gd name="connsiteY0" fmla="*/ 0 h 5707491"/>
              <a:gd name="connsiteX1" fmla="*/ 5707491 w 5707491"/>
              <a:gd name="connsiteY1" fmla="*/ 2816999 h 5707491"/>
              <a:gd name="connsiteX2" fmla="*/ 2890492 w 5707491"/>
              <a:gd name="connsiteY2" fmla="*/ 5707491 h 5707491"/>
              <a:gd name="connsiteX3" fmla="*/ 0 w 5707491"/>
              <a:gd name="connsiteY3" fmla="*/ 2890492 h 5707491"/>
            </a:gdLst>
            <a:ahLst/>
            <a:cxnLst>
              <a:cxn ang="0">
                <a:pos x="connsiteX0" y="connsiteY0"/>
              </a:cxn>
              <a:cxn ang="0">
                <a:pos x="connsiteX1" y="connsiteY1"/>
              </a:cxn>
              <a:cxn ang="0">
                <a:pos x="connsiteX2" y="connsiteY2"/>
              </a:cxn>
              <a:cxn ang="0">
                <a:pos x="connsiteX3" y="connsiteY3"/>
              </a:cxn>
            </a:cxnLst>
            <a:rect l="l" t="t" r="r" b="b"/>
            <a:pathLst>
              <a:path w="5707491" h="5707491">
                <a:moveTo>
                  <a:pt x="2816999" y="0"/>
                </a:moveTo>
                <a:lnTo>
                  <a:pt x="5707491" y="2816999"/>
                </a:lnTo>
                <a:lnTo>
                  <a:pt x="2890492" y="5707491"/>
                </a:lnTo>
                <a:lnTo>
                  <a:pt x="0" y="2890492"/>
                </a:lnTo>
                <a:close/>
              </a:path>
            </a:pathLst>
          </a:custGeom>
          <a:ln>
            <a:solidFill>
              <a:schemeClr val="accent1">
                <a:shade val="50000"/>
              </a:schemeClr>
            </a:solidFill>
          </a:ln>
        </p:spPr>
      </p:pic>
    </p:spTree>
    <p:extLst>
      <p:ext uri="{BB962C8B-B14F-4D97-AF65-F5344CB8AC3E}">
        <p14:creationId xmlns:p14="http://schemas.microsoft.com/office/powerpoint/2010/main" val="2769690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6F1055-4DBB-4C4E-8A6D-925482EEDFC9}"/>
              </a:ext>
            </a:extLst>
          </p:cNvPr>
          <p:cNvPicPr>
            <a:picLocks noChangeAspect="1"/>
          </p:cNvPicPr>
          <p:nvPr userDrawn="1"/>
        </p:nvPicPr>
        <p:blipFill>
          <a:blip r:embed="rId2">
            <a:extLst>
              <a:ext uri="{28A0092B-C50C-407E-A947-70E740481C1C}">
                <a14:useLocalDpi xmlns:a14="http://schemas.microsoft.com/office/drawing/2010/main" val="0"/>
              </a:ext>
            </a:extLst>
          </a:blip>
          <a:srcRect l="46528" t="15982" r="19589" b="26667"/>
          <a:stretch>
            <a:fillRect/>
          </a:stretch>
        </p:blipFill>
        <p:spPr>
          <a:xfrm>
            <a:off x="3374956" y="2184812"/>
            <a:ext cx="2531256" cy="2433900"/>
          </a:xfrm>
          <a:custGeom>
            <a:avLst/>
            <a:gdLst>
              <a:gd name="connsiteX0" fmla="*/ 2045224 w 4090448"/>
              <a:gd name="connsiteY0" fmla="*/ 0 h 3933124"/>
              <a:gd name="connsiteX1" fmla="*/ 4090448 w 4090448"/>
              <a:gd name="connsiteY1" fmla="*/ 1966562 h 3933124"/>
              <a:gd name="connsiteX2" fmla="*/ 2045224 w 4090448"/>
              <a:gd name="connsiteY2" fmla="*/ 3933124 h 3933124"/>
              <a:gd name="connsiteX3" fmla="*/ 0 w 4090448"/>
              <a:gd name="connsiteY3" fmla="*/ 1966562 h 3933124"/>
            </a:gdLst>
            <a:ahLst/>
            <a:cxnLst>
              <a:cxn ang="0">
                <a:pos x="connsiteX0" y="connsiteY0"/>
              </a:cxn>
              <a:cxn ang="0">
                <a:pos x="connsiteX1" y="connsiteY1"/>
              </a:cxn>
              <a:cxn ang="0">
                <a:pos x="connsiteX2" y="connsiteY2"/>
              </a:cxn>
              <a:cxn ang="0">
                <a:pos x="connsiteX3" y="connsiteY3"/>
              </a:cxn>
            </a:cxnLst>
            <a:rect l="l" t="t" r="r" b="b"/>
            <a:pathLst>
              <a:path w="4090448" h="3933124">
                <a:moveTo>
                  <a:pt x="2045224" y="0"/>
                </a:moveTo>
                <a:lnTo>
                  <a:pt x="4090448" y="1966562"/>
                </a:lnTo>
                <a:lnTo>
                  <a:pt x="2045224" y="3933124"/>
                </a:lnTo>
                <a:lnTo>
                  <a:pt x="0" y="1966562"/>
                </a:lnTo>
                <a:close/>
              </a:path>
            </a:pathLst>
          </a:custGeom>
          <a:ln>
            <a:solidFill>
              <a:schemeClr val="accent1">
                <a:shade val="50000"/>
              </a:schemeClr>
            </a:solidFill>
          </a:ln>
        </p:spPr>
      </p:pic>
      <p:sp>
        <p:nvSpPr>
          <p:cNvPr id="5" name="菱形 4">
            <a:extLst>
              <a:ext uri="{FF2B5EF4-FFF2-40B4-BE49-F238E27FC236}">
                <a16:creationId xmlns:a16="http://schemas.microsoft.com/office/drawing/2014/main" id="{7CC59508-747F-4F60-AFED-03DAED6D8F22}"/>
              </a:ext>
            </a:extLst>
          </p:cNvPr>
          <p:cNvSpPr/>
          <p:nvPr userDrawn="1"/>
        </p:nvSpPr>
        <p:spPr>
          <a:xfrm>
            <a:off x="6279115" y="2893910"/>
            <a:ext cx="1112988" cy="1070180"/>
          </a:xfrm>
          <a:prstGeom prst="diamond">
            <a:avLst/>
          </a:prstGeom>
          <a:blipFill dpi="0" rotWithShape="1">
            <a:blip r:embed="rId3">
              <a:alphaModFix amt="7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938D81F-B5D2-4341-95CD-6DA611C821EE}"/>
              </a:ext>
            </a:extLst>
          </p:cNvPr>
          <p:cNvPicPr>
            <a:picLocks noChangeAspect="1"/>
          </p:cNvPicPr>
          <p:nvPr userDrawn="1"/>
        </p:nvPicPr>
        <p:blipFill>
          <a:blip r:embed="rId2">
            <a:extLst>
              <a:ext uri="{28A0092B-C50C-407E-A947-70E740481C1C}">
                <a14:useLocalDpi xmlns:a14="http://schemas.microsoft.com/office/drawing/2010/main" val="0"/>
              </a:ext>
            </a:extLst>
          </a:blip>
          <a:srcRect l="44312" t="34395" r="46469" b="50000"/>
          <a:stretch>
            <a:fillRect/>
          </a:stretch>
        </p:blipFill>
        <p:spPr>
          <a:xfrm>
            <a:off x="5556210" y="2257047"/>
            <a:ext cx="1112988" cy="1070180"/>
          </a:xfrm>
          <a:custGeom>
            <a:avLst/>
            <a:gdLst>
              <a:gd name="connsiteX0" fmla="*/ 556494 w 1112988"/>
              <a:gd name="connsiteY0" fmla="*/ 0 h 1070180"/>
              <a:gd name="connsiteX1" fmla="*/ 1112988 w 1112988"/>
              <a:gd name="connsiteY1" fmla="*/ 535090 h 1070180"/>
              <a:gd name="connsiteX2" fmla="*/ 556494 w 1112988"/>
              <a:gd name="connsiteY2" fmla="*/ 1070180 h 1070180"/>
              <a:gd name="connsiteX3" fmla="*/ 0 w 1112988"/>
              <a:gd name="connsiteY3" fmla="*/ 535090 h 1070180"/>
            </a:gdLst>
            <a:ahLst/>
            <a:cxnLst>
              <a:cxn ang="0">
                <a:pos x="connsiteX0" y="connsiteY0"/>
              </a:cxn>
              <a:cxn ang="0">
                <a:pos x="connsiteX1" y="connsiteY1"/>
              </a:cxn>
              <a:cxn ang="0">
                <a:pos x="connsiteX2" y="connsiteY2"/>
              </a:cxn>
              <a:cxn ang="0">
                <a:pos x="connsiteX3" y="connsiteY3"/>
              </a:cxn>
            </a:cxnLst>
            <a:rect l="l" t="t" r="r" b="b"/>
            <a:pathLst>
              <a:path w="1112988" h="1070180">
                <a:moveTo>
                  <a:pt x="556494" y="0"/>
                </a:moveTo>
                <a:lnTo>
                  <a:pt x="1112988" y="535090"/>
                </a:lnTo>
                <a:lnTo>
                  <a:pt x="556494" y="1070180"/>
                </a:lnTo>
                <a:lnTo>
                  <a:pt x="0" y="535090"/>
                </a:lnTo>
                <a:close/>
              </a:path>
            </a:pathLst>
          </a:custGeom>
          <a:ln>
            <a:solidFill>
              <a:schemeClr val="accent1">
                <a:shade val="50000"/>
              </a:schemeClr>
            </a:solidFill>
          </a:ln>
        </p:spPr>
      </p:pic>
      <p:sp>
        <p:nvSpPr>
          <p:cNvPr id="8" name="菱形 7">
            <a:extLst>
              <a:ext uri="{FF2B5EF4-FFF2-40B4-BE49-F238E27FC236}">
                <a16:creationId xmlns:a16="http://schemas.microsoft.com/office/drawing/2014/main" id="{23523AF6-5253-45CB-AD47-85142D78B05D}"/>
              </a:ext>
            </a:extLst>
          </p:cNvPr>
          <p:cNvSpPr/>
          <p:nvPr userDrawn="1"/>
        </p:nvSpPr>
        <p:spPr>
          <a:xfrm>
            <a:off x="6922693" y="3758247"/>
            <a:ext cx="532178" cy="511710"/>
          </a:xfrm>
          <a:prstGeom prst="diamond">
            <a:avLst/>
          </a:prstGeom>
          <a:blipFill dpi="0" rotWithShape="1">
            <a:blip r:embed="rId3">
              <a:alphaModFix amt="7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693C5E5D-6E90-4AB9-8062-2B819CBBC955}"/>
              </a:ext>
            </a:extLst>
          </p:cNvPr>
          <p:cNvPicPr>
            <a:picLocks noChangeAspect="1"/>
          </p:cNvPicPr>
          <p:nvPr userDrawn="1"/>
        </p:nvPicPr>
        <p:blipFill>
          <a:blip r:embed="rId2">
            <a:extLst>
              <a:ext uri="{28A0092B-C50C-407E-A947-70E740481C1C}">
                <a14:useLocalDpi xmlns:a14="http://schemas.microsoft.com/office/drawing/2010/main" val="0"/>
              </a:ext>
            </a:extLst>
          </a:blip>
          <a:srcRect l="11378" r="41345" b="16776"/>
          <a:stretch>
            <a:fillRect/>
          </a:stretch>
        </p:blipFill>
        <p:spPr>
          <a:xfrm>
            <a:off x="7294547" y="3050393"/>
            <a:ext cx="1273806" cy="1273806"/>
          </a:xfrm>
          <a:custGeom>
            <a:avLst/>
            <a:gdLst>
              <a:gd name="connsiteX0" fmla="*/ 2816999 w 5707491"/>
              <a:gd name="connsiteY0" fmla="*/ 0 h 5707491"/>
              <a:gd name="connsiteX1" fmla="*/ 5707491 w 5707491"/>
              <a:gd name="connsiteY1" fmla="*/ 2816999 h 5707491"/>
              <a:gd name="connsiteX2" fmla="*/ 2890492 w 5707491"/>
              <a:gd name="connsiteY2" fmla="*/ 5707491 h 5707491"/>
              <a:gd name="connsiteX3" fmla="*/ 0 w 5707491"/>
              <a:gd name="connsiteY3" fmla="*/ 2890492 h 5707491"/>
            </a:gdLst>
            <a:ahLst/>
            <a:cxnLst>
              <a:cxn ang="0">
                <a:pos x="connsiteX0" y="connsiteY0"/>
              </a:cxn>
              <a:cxn ang="0">
                <a:pos x="connsiteX1" y="connsiteY1"/>
              </a:cxn>
              <a:cxn ang="0">
                <a:pos x="connsiteX2" y="connsiteY2"/>
              </a:cxn>
              <a:cxn ang="0">
                <a:pos x="connsiteX3" y="connsiteY3"/>
              </a:cxn>
            </a:cxnLst>
            <a:rect l="l" t="t" r="r" b="b"/>
            <a:pathLst>
              <a:path w="5707491" h="5707491">
                <a:moveTo>
                  <a:pt x="2816999" y="0"/>
                </a:moveTo>
                <a:lnTo>
                  <a:pt x="5707491" y="2816999"/>
                </a:lnTo>
                <a:lnTo>
                  <a:pt x="2890492" y="5707491"/>
                </a:lnTo>
                <a:lnTo>
                  <a:pt x="0" y="2890492"/>
                </a:lnTo>
                <a:close/>
              </a:path>
            </a:pathLst>
          </a:custGeom>
          <a:ln>
            <a:solidFill>
              <a:schemeClr val="accent1">
                <a:shade val="50000"/>
              </a:schemeClr>
            </a:solidFill>
          </a:ln>
        </p:spPr>
      </p:pic>
      <p:sp>
        <p:nvSpPr>
          <p:cNvPr id="14" name="菱形 13">
            <a:extLst>
              <a:ext uri="{FF2B5EF4-FFF2-40B4-BE49-F238E27FC236}">
                <a16:creationId xmlns:a16="http://schemas.microsoft.com/office/drawing/2014/main" id="{1DE5F478-2554-4BBF-B3ED-5A737EFC27C9}"/>
              </a:ext>
            </a:extLst>
          </p:cNvPr>
          <p:cNvSpPr/>
          <p:nvPr userDrawn="1"/>
        </p:nvSpPr>
        <p:spPr>
          <a:xfrm>
            <a:off x="2308800" y="3476297"/>
            <a:ext cx="7607808" cy="7315200"/>
          </a:xfrm>
          <a:prstGeom prst="diamond">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35732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菱形 2">
            <a:extLst>
              <a:ext uri="{FF2B5EF4-FFF2-40B4-BE49-F238E27FC236}">
                <a16:creationId xmlns:a16="http://schemas.microsoft.com/office/drawing/2014/main" id="{9FF637B3-0676-4C29-B670-8748E29E1D48}"/>
              </a:ext>
            </a:extLst>
          </p:cNvPr>
          <p:cNvSpPr/>
          <p:nvPr userDrawn="1"/>
        </p:nvSpPr>
        <p:spPr>
          <a:xfrm>
            <a:off x="6665427" y="2001655"/>
            <a:ext cx="7607808" cy="7315200"/>
          </a:xfrm>
          <a:prstGeom prst="diamond">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881FD6F4-E890-405D-B6B9-5769F10CA08C}"/>
              </a:ext>
            </a:extLst>
          </p:cNvPr>
          <p:cNvPicPr>
            <a:picLocks noChangeAspect="1"/>
          </p:cNvPicPr>
          <p:nvPr userDrawn="1"/>
        </p:nvPicPr>
        <p:blipFill>
          <a:blip r:embed="rId3">
            <a:extLst>
              <a:ext uri="{28A0092B-C50C-407E-A947-70E740481C1C}">
                <a14:useLocalDpi xmlns:a14="http://schemas.microsoft.com/office/drawing/2010/main" val="0"/>
              </a:ext>
            </a:extLst>
          </a:blip>
          <a:srcRect l="46528" t="15982" r="19589" b="26667"/>
          <a:stretch>
            <a:fillRect/>
          </a:stretch>
        </p:blipFill>
        <p:spPr>
          <a:xfrm>
            <a:off x="8763086" y="1186032"/>
            <a:ext cx="1545000" cy="1485576"/>
          </a:xfrm>
          <a:custGeom>
            <a:avLst/>
            <a:gdLst>
              <a:gd name="connsiteX0" fmla="*/ 2045224 w 4090448"/>
              <a:gd name="connsiteY0" fmla="*/ 0 h 3933124"/>
              <a:gd name="connsiteX1" fmla="*/ 4090448 w 4090448"/>
              <a:gd name="connsiteY1" fmla="*/ 1966562 h 3933124"/>
              <a:gd name="connsiteX2" fmla="*/ 2045224 w 4090448"/>
              <a:gd name="connsiteY2" fmla="*/ 3933124 h 3933124"/>
              <a:gd name="connsiteX3" fmla="*/ 0 w 4090448"/>
              <a:gd name="connsiteY3" fmla="*/ 1966562 h 3933124"/>
            </a:gdLst>
            <a:ahLst/>
            <a:cxnLst>
              <a:cxn ang="0">
                <a:pos x="connsiteX0" y="connsiteY0"/>
              </a:cxn>
              <a:cxn ang="0">
                <a:pos x="connsiteX1" y="connsiteY1"/>
              </a:cxn>
              <a:cxn ang="0">
                <a:pos x="connsiteX2" y="connsiteY2"/>
              </a:cxn>
              <a:cxn ang="0">
                <a:pos x="connsiteX3" y="connsiteY3"/>
              </a:cxn>
            </a:cxnLst>
            <a:rect l="l" t="t" r="r" b="b"/>
            <a:pathLst>
              <a:path w="4090448" h="3933124">
                <a:moveTo>
                  <a:pt x="2045224" y="0"/>
                </a:moveTo>
                <a:lnTo>
                  <a:pt x="4090448" y="1966562"/>
                </a:lnTo>
                <a:lnTo>
                  <a:pt x="2045224" y="3933124"/>
                </a:lnTo>
                <a:lnTo>
                  <a:pt x="0" y="1966562"/>
                </a:lnTo>
                <a:close/>
              </a:path>
            </a:pathLst>
          </a:custGeom>
          <a:ln>
            <a:solidFill>
              <a:schemeClr val="accent1">
                <a:shade val="50000"/>
              </a:schemeClr>
            </a:solidFill>
          </a:ln>
        </p:spPr>
      </p:pic>
      <p:pic>
        <p:nvPicPr>
          <p:cNvPr id="6" name="图片 5">
            <a:extLst>
              <a:ext uri="{FF2B5EF4-FFF2-40B4-BE49-F238E27FC236}">
                <a16:creationId xmlns:a16="http://schemas.microsoft.com/office/drawing/2014/main" id="{51104D7F-5C91-4DDF-AB25-6A14F75421CF}"/>
              </a:ext>
            </a:extLst>
          </p:cNvPr>
          <p:cNvPicPr>
            <a:picLocks noChangeAspect="1"/>
          </p:cNvPicPr>
          <p:nvPr userDrawn="1"/>
        </p:nvPicPr>
        <p:blipFill>
          <a:blip r:embed="rId3">
            <a:extLst>
              <a:ext uri="{28A0092B-C50C-407E-A947-70E740481C1C}">
                <a14:useLocalDpi xmlns:a14="http://schemas.microsoft.com/office/drawing/2010/main" val="0"/>
              </a:ext>
            </a:extLst>
          </a:blip>
          <a:srcRect l="44312" t="34395" r="46469" b="50000"/>
          <a:stretch>
            <a:fillRect/>
          </a:stretch>
        </p:blipFill>
        <p:spPr>
          <a:xfrm>
            <a:off x="11542297" y="2299148"/>
            <a:ext cx="1112988" cy="1070180"/>
          </a:xfrm>
          <a:custGeom>
            <a:avLst/>
            <a:gdLst>
              <a:gd name="connsiteX0" fmla="*/ 556494 w 1112988"/>
              <a:gd name="connsiteY0" fmla="*/ 0 h 1070180"/>
              <a:gd name="connsiteX1" fmla="*/ 1112988 w 1112988"/>
              <a:gd name="connsiteY1" fmla="*/ 535090 h 1070180"/>
              <a:gd name="connsiteX2" fmla="*/ 556494 w 1112988"/>
              <a:gd name="connsiteY2" fmla="*/ 1070180 h 1070180"/>
              <a:gd name="connsiteX3" fmla="*/ 0 w 1112988"/>
              <a:gd name="connsiteY3" fmla="*/ 535090 h 1070180"/>
            </a:gdLst>
            <a:ahLst/>
            <a:cxnLst>
              <a:cxn ang="0">
                <a:pos x="connsiteX0" y="connsiteY0"/>
              </a:cxn>
              <a:cxn ang="0">
                <a:pos x="connsiteX1" y="connsiteY1"/>
              </a:cxn>
              <a:cxn ang="0">
                <a:pos x="connsiteX2" y="connsiteY2"/>
              </a:cxn>
              <a:cxn ang="0">
                <a:pos x="connsiteX3" y="connsiteY3"/>
              </a:cxn>
            </a:cxnLst>
            <a:rect l="l" t="t" r="r" b="b"/>
            <a:pathLst>
              <a:path w="1112988" h="1070180">
                <a:moveTo>
                  <a:pt x="556494" y="0"/>
                </a:moveTo>
                <a:lnTo>
                  <a:pt x="1112988" y="535090"/>
                </a:lnTo>
                <a:lnTo>
                  <a:pt x="556494" y="1070180"/>
                </a:lnTo>
                <a:lnTo>
                  <a:pt x="0" y="535090"/>
                </a:lnTo>
                <a:close/>
              </a:path>
            </a:pathLst>
          </a:custGeom>
          <a:ln>
            <a:solidFill>
              <a:schemeClr val="accent1">
                <a:shade val="50000"/>
              </a:schemeClr>
            </a:solidFill>
          </a:ln>
        </p:spPr>
      </p:pic>
      <p:pic>
        <p:nvPicPr>
          <p:cNvPr id="7" name="图片 6">
            <a:extLst>
              <a:ext uri="{FF2B5EF4-FFF2-40B4-BE49-F238E27FC236}">
                <a16:creationId xmlns:a16="http://schemas.microsoft.com/office/drawing/2014/main" id="{4674B32C-C4D7-477B-A65E-30A1E70548E3}"/>
              </a:ext>
            </a:extLst>
          </p:cNvPr>
          <p:cNvPicPr>
            <a:picLocks noChangeAspect="1"/>
          </p:cNvPicPr>
          <p:nvPr userDrawn="1"/>
        </p:nvPicPr>
        <p:blipFill>
          <a:blip r:embed="rId3">
            <a:extLst>
              <a:ext uri="{28A0092B-C50C-407E-A947-70E740481C1C}">
                <a14:useLocalDpi xmlns:a14="http://schemas.microsoft.com/office/drawing/2010/main" val="0"/>
              </a:ext>
            </a:extLst>
          </a:blip>
          <a:srcRect l="11378" r="41345" b="16776"/>
          <a:stretch>
            <a:fillRect/>
          </a:stretch>
        </p:blipFill>
        <p:spPr>
          <a:xfrm>
            <a:off x="10639412" y="1186032"/>
            <a:ext cx="1564096" cy="1564096"/>
          </a:xfrm>
          <a:custGeom>
            <a:avLst/>
            <a:gdLst>
              <a:gd name="connsiteX0" fmla="*/ 2816999 w 5707491"/>
              <a:gd name="connsiteY0" fmla="*/ 0 h 5707491"/>
              <a:gd name="connsiteX1" fmla="*/ 5707491 w 5707491"/>
              <a:gd name="connsiteY1" fmla="*/ 2816999 h 5707491"/>
              <a:gd name="connsiteX2" fmla="*/ 2890492 w 5707491"/>
              <a:gd name="connsiteY2" fmla="*/ 5707491 h 5707491"/>
              <a:gd name="connsiteX3" fmla="*/ 0 w 5707491"/>
              <a:gd name="connsiteY3" fmla="*/ 2890492 h 5707491"/>
            </a:gdLst>
            <a:ahLst/>
            <a:cxnLst>
              <a:cxn ang="0">
                <a:pos x="connsiteX0" y="connsiteY0"/>
              </a:cxn>
              <a:cxn ang="0">
                <a:pos x="connsiteX1" y="connsiteY1"/>
              </a:cxn>
              <a:cxn ang="0">
                <a:pos x="connsiteX2" y="connsiteY2"/>
              </a:cxn>
              <a:cxn ang="0">
                <a:pos x="connsiteX3" y="connsiteY3"/>
              </a:cxn>
            </a:cxnLst>
            <a:rect l="l" t="t" r="r" b="b"/>
            <a:pathLst>
              <a:path w="5707491" h="5707491">
                <a:moveTo>
                  <a:pt x="2816999" y="0"/>
                </a:moveTo>
                <a:lnTo>
                  <a:pt x="5707491" y="2816999"/>
                </a:lnTo>
                <a:lnTo>
                  <a:pt x="2890492" y="5707491"/>
                </a:lnTo>
                <a:lnTo>
                  <a:pt x="0" y="2890492"/>
                </a:lnTo>
                <a:close/>
              </a:path>
            </a:pathLst>
          </a:custGeom>
          <a:ln>
            <a:solidFill>
              <a:schemeClr val="accent1">
                <a:shade val="50000"/>
              </a:schemeClr>
            </a:solidFill>
          </a:ln>
        </p:spPr>
      </p:pic>
      <p:sp>
        <p:nvSpPr>
          <p:cNvPr id="8" name="菱形 7">
            <a:extLst>
              <a:ext uri="{FF2B5EF4-FFF2-40B4-BE49-F238E27FC236}">
                <a16:creationId xmlns:a16="http://schemas.microsoft.com/office/drawing/2014/main" id="{7B28B3EE-CC76-44B2-B318-ACD6866CD3FE}"/>
              </a:ext>
            </a:extLst>
          </p:cNvPr>
          <p:cNvSpPr/>
          <p:nvPr userDrawn="1"/>
        </p:nvSpPr>
        <p:spPr>
          <a:xfrm>
            <a:off x="10046772" y="1116208"/>
            <a:ext cx="845118" cy="812612"/>
          </a:xfrm>
          <a:prstGeom prst="diamond">
            <a:avLst/>
          </a:prstGeom>
          <a:blipFill dpi="0" rotWithShape="1">
            <a:blip r:embed="rId2">
              <a:alphaModFix amt="7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656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58C5819E-21E6-40D7-AC28-DF6F254AECFD}"/>
              </a:ext>
            </a:extLst>
          </p:cNvPr>
          <p:cNvSpPr/>
          <p:nvPr userDrawn="1"/>
        </p:nvSpPr>
        <p:spPr>
          <a:xfrm>
            <a:off x="2292096" y="-3886200"/>
            <a:ext cx="7607808" cy="7315200"/>
          </a:xfrm>
          <a:prstGeom prst="diamond">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D4B335F-5272-44B6-8946-2129F6FBE3FE}"/>
              </a:ext>
            </a:extLst>
          </p:cNvPr>
          <p:cNvPicPr>
            <a:picLocks noChangeAspect="1"/>
          </p:cNvPicPr>
          <p:nvPr userDrawn="1"/>
        </p:nvPicPr>
        <p:blipFill>
          <a:blip r:embed="rId3">
            <a:extLst>
              <a:ext uri="{28A0092B-C50C-407E-A947-70E740481C1C}">
                <a14:useLocalDpi xmlns:a14="http://schemas.microsoft.com/office/drawing/2010/main" val="0"/>
              </a:ext>
            </a:extLst>
          </a:blip>
          <a:srcRect l="46528" t="15982" r="19589" b="26667"/>
          <a:stretch>
            <a:fillRect/>
          </a:stretch>
        </p:blipFill>
        <p:spPr>
          <a:xfrm>
            <a:off x="6260643" y="2356262"/>
            <a:ext cx="2531256" cy="2433900"/>
          </a:xfrm>
          <a:custGeom>
            <a:avLst/>
            <a:gdLst>
              <a:gd name="connsiteX0" fmla="*/ 2045224 w 4090448"/>
              <a:gd name="connsiteY0" fmla="*/ 0 h 3933124"/>
              <a:gd name="connsiteX1" fmla="*/ 4090448 w 4090448"/>
              <a:gd name="connsiteY1" fmla="*/ 1966562 h 3933124"/>
              <a:gd name="connsiteX2" fmla="*/ 2045224 w 4090448"/>
              <a:gd name="connsiteY2" fmla="*/ 3933124 h 3933124"/>
              <a:gd name="connsiteX3" fmla="*/ 0 w 4090448"/>
              <a:gd name="connsiteY3" fmla="*/ 1966562 h 3933124"/>
            </a:gdLst>
            <a:ahLst/>
            <a:cxnLst>
              <a:cxn ang="0">
                <a:pos x="connsiteX0" y="connsiteY0"/>
              </a:cxn>
              <a:cxn ang="0">
                <a:pos x="connsiteX1" y="connsiteY1"/>
              </a:cxn>
              <a:cxn ang="0">
                <a:pos x="connsiteX2" y="connsiteY2"/>
              </a:cxn>
              <a:cxn ang="0">
                <a:pos x="connsiteX3" y="connsiteY3"/>
              </a:cxn>
            </a:cxnLst>
            <a:rect l="l" t="t" r="r" b="b"/>
            <a:pathLst>
              <a:path w="4090448" h="3933124">
                <a:moveTo>
                  <a:pt x="2045224" y="0"/>
                </a:moveTo>
                <a:lnTo>
                  <a:pt x="4090448" y="1966562"/>
                </a:lnTo>
                <a:lnTo>
                  <a:pt x="2045224" y="3933124"/>
                </a:lnTo>
                <a:lnTo>
                  <a:pt x="0" y="1966562"/>
                </a:lnTo>
                <a:close/>
              </a:path>
            </a:pathLst>
          </a:custGeom>
          <a:ln>
            <a:solidFill>
              <a:schemeClr val="accent1">
                <a:shade val="50000"/>
              </a:schemeClr>
            </a:solidFill>
          </a:ln>
        </p:spPr>
      </p:pic>
      <p:pic>
        <p:nvPicPr>
          <p:cNvPr id="6" name="图片 5">
            <a:extLst>
              <a:ext uri="{FF2B5EF4-FFF2-40B4-BE49-F238E27FC236}">
                <a16:creationId xmlns:a16="http://schemas.microsoft.com/office/drawing/2014/main" id="{92A97A85-9A26-4661-9D02-B2F4111C33A2}"/>
              </a:ext>
            </a:extLst>
          </p:cNvPr>
          <p:cNvPicPr>
            <a:picLocks noChangeAspect="1"/>
          </p:cNvPicPr>
          <p:nvPr userDrawn="1"/>
        </p:nvPicPr>
        <p:blipFill>
          <a:blip r:embed="rId3">
            <a:extLst>
              <a:ext uri="{28A0092B-C50C-407E-A947-70E740481C1C}">
                <a14:useLocalDpi xmlns:a14="http://schemas.microsoft.com/office/drawing/2010/main" val="0"/>
              </a:ext>
            </a:extLst>
          </a:blip>
          <a:srcRect l="11378" r="41345" b="16776"/>
          <a:stretch>
            <a:fillRect/>
          </a:stretch>
        </p:blipFill>
        <p:spPr>
          <a:xfrm>
            <a:off x="4657552" y="2860403"/>
            <a:ext cx="1273806" cy="1273806"/>
          </a:xfrm>
          <a:custGeom>
            <a:avLst/>
            <a:gdLst>
              <a:gd name="connsiteX0" fmla="*/ 2816999 w 5707491"/>
              <a:gd name="connsiteY0" fmla="*/ 0 h 5707491"/>
              <a:gd name="connsiteX1" fmla="*/ 5707491 w 5707491"/>
              <a:gd name="connsiteY1" fmla="*/ 2816999 h 5707491"/>
              <a:gd name="connsiteX2" fmla="*/ 2890492 w 5707491"/>
              <a:gd name="connsiteY2" fmla="*/ 5707491 h 5707491"/>
              <a:gd name="connsiteX3" fmla="*/ 0 w 5707491"/>
              <a:gd name="connsiteY3" fmla="*/ 2890492 h 5707491"/>
            </a:gdLst>
            <a:ahLst/>
            <a:cxnLst>
              <a:cxn ang="0">
                <a:pos x="connsiteX0" y="connsiteY0"/>
              </a:cxn>
              <a:cxn ang="0">
                <a:pos x="connsiteX1" y="connsiteY1"/>
              </a:cxn>
              <a:cxn ang="0">
                <a:pos x="connsiteX2" y="connsiteY2"/>
              </a:cxn>
              <a:cxn ang="0">
                <a:pos x="connsiteX3" y="connsiteY3"/>
              </a:cxn>
            </a:cxnLst>
            <a:rect l="l" t="t" r="r" b="b"/>
            <a:pathLst>
              <a:path w="5707491" h="5707491">
                <a:moveTo>
                  <a:pt x="2816999" y="0"/>
                </a:moveTo>
                <a:lnTo>
                  <a:pt x="5707491" y="2816999"/>
                </a:lnTo>
                <a:lnTo>
                  <a:pt x="2890492" y="5707491"/>
                </a:lnTo>
                <a:lnTo>
                  <a:pt x="0" y="2890492"/>
                </a:lnTo>
                <a:close/>
              </a:path>
            </a:pathLst>
          </a:custGeom>
          <a:ln>
            <a:solidFill>
              <a:schemeClr val="accent1">
                <a:shade val="50000"/>
              </a:schemeClr>
            </a:solidFill>
          </a:ln>
        </p:spPr>
      </p:pic>
      <p:sp>
        <p:nvSpPr>
          <p:cNvPr id="7" name="菱形 6">
            <a:extLst>
              <a:ext uri="{FF2B5EF4-FFF2-40B4-BE49-F238E27FC236}">
                <a16:creationId xmlns:a16="http://schemas.microsoft.com/office/drawing/2014/main" id="{A5A195D0-B825-4FE6-A528-525545596BEF}"/>
              </a:ext>
            </a:extLst>
          </p:cNvPr>
          <p:cNvSpPr/>
          <p:nvPr userDrawn="1"/>
        </p:nvSpPr>
        <p:spPr>
          <a:xfrm>
            <a:off x="5539507" y="3599119"/>
            <a:ext cx="1112988" cy="1070180"/>
          </a:xfrm>
          <a:prstGeom prst="diamond">
            <a:avLst/>
          </a:prstGeom>
          <a:blipFill dpi="0" rotWithShape="1">
            <a:blip r:embed="rId2">
              <a:alphaModFix amt="7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96048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图片占位符 2">
            <a:extLst>
              <a:ext uri="{FF2B5EF4-FFF2-40B4-BE49-F238E27FC236}">
                <a16:creationId xmlns:a16="http://schemas.microsoft.com/office/drawing/2014/main" id="{4FFA4E49-CDAD-47D8-85DD-A1A8C5CBBF61}"/>
              </a:ext>
            </a:extLst>
          </p:cNvPr>
          <p:cNvSpPr>
            <a:spLocks noGrp="1"/>
          </p:cNvSpPr>
          <p:nvPr>
            <p:ph type="pic" sz="quarter" idx="11"/>
          </p:nvPr>
        </p:nvSpPr>
        <p:spPr>
          <a:xfrm>
            <a:off x="4483838" y="1695168"/>
            <a:ext cx="3224324" cy="2213116"/>
          </a:xfrm>
          <a:prstGeom prst="rect">
            <a:avLst/>
          </a:prstGeom>
        </p:spPr>
        <p:txBody>
          <a:bodyPr/>
          <a:lstStyle/>
          <a:p>
            <a:endParaRPr lang="zh-CN" altLang="en-US"/>
          </a:p>
        </p:txBody>
      </p:sp>
      <p:sp>
        <p:nvSpPr>
          <p:cNvPr id="8" name="图片占位符 2">
            <a:extLst>
              <a:ext uri="{FF2B5EF4-FFF2-40B4-BE49-F238E27FC236}">
                <a16:creationId xmlns:a16="http://schemas.microsoft.com/office/drawing/2014/main" id="{591741E7-0C8B-47DD-82CE-4175F898D28C}"/>
              </a:ext>
            </a:extLst>
          </p:cNvPr>
          <p:cNvSpPr>
            <a:spLocks noGrp="1"/>
          </p:cNvSpPr>
          <p:nvPr>
            <p:ph type="pic" sz="quarter" idx="12"/>
          </p:nvPr>
        </p:nvSpPr>
        <p:spPr>
          <a:xfrm>
            <a:off x="7997457" y="1695168"/>
            <a:ext cx="3224324" cy="2213116"/>
          </a:xfrm>
          <a:prstGeom prst="rect">
            <a:avLst/>
          </a:prstGeom>
        </p:spPr>
        <p:txBody>
          <a:bodyPr/>
          <a:lstStyle/>
          <a:p>
            <a:endParaRPr lang="zh-CN" altLang="en-US"/>
          </a:p>
        </p:txBody>
      </p:sp>
      <p:sp>
        <p:nvSpPr>
          <p:cNvPr id="10" name="文本占位符 9">
            <a:extLst>
              <a:ext uri="{FF2B5EF4-FFF2-40B4-BE49-F238E27FC236}">
                <a16:creationId xmlns:a16="http://schemas.microsoft.com/office/drawing/2014/main" id="{5DCA2D43-3F04-458A-9E99-8C8E0810AA9F}"/>
              </a:ext>
            </a:extLst>
          </p:cNvPr>
          <p:cNvSpPr>
            <a:spLocks noGrp="1"/>
          </p:cNvSpPr>
          <p:nvPr>
            <p:ph type="body" sz="quarter" idx="13"/>
          </p:nvPr>
        </p:nvSpPr>
        <p:spPr>
          <a:xfrm>
            <a:off x="970219" y="3943350"/>
            <a:ext cx="3224324" cy="323850"/>
          </a:xfrm>
          <a:prstGeom prst="rect">
            <a:avLst/>
          </a:prstGeom>
          <a:solidFill>
            <a:schemeClr val="accent1"/>
          </a:solidFill>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3" name="文本占位符 9">
            <a:extLst>
              <a:ext uri="{FF2B5EF4-FFF2-40B4-BE49-F238E27FC236}">
                <a16:creationId xmlns:a16="http://schemas.microsoft.com/office/drawing/2014/main" id="{0CD2F02B-0679-479D-ACF1-870D22A6EBFB}"/>
              </a:ext>
            </a:extLst>
          </p:cNvPr>
          <p:cNvSpPr>
            <a:spLocks noGrp="1"/>
          </p:cNvSpPr>
          <p:nvPr>
            <p:ph type="body" sz="quarter" idx="14"/>
          </p:nvPr>
        </p:nvSpPr>
        <p:spPr>
          <a:xfrm>
            <a:off x="4483838" y="3962400"/>
            <a:ext cx="3272797" cy="323850"/>
          </a:xfrm>
          <a:prstGeom prst="rect">
            <a:avLst/>
          </a:prstGeom>
          <a:solidFill>
            <a:schemeClr val="accent1"/>
          </a:solidFill>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4" name="图片占位符 2">
            <a:extLst>
              <a:ext uri="{FF2B5EF4-FFF2-40B4-BE49-F238E27FC236}">
                <a16:creationId xmlns:a16="http://schemas.microsoft.com/office/drawing/2014/main" id="{F56F3CFA-C53B-44B1-8B2E-70BDD7E85484}"/>
              </a:ext>
            </a:extLst>
          </p:cNvPr>
          <p:cNvSpPr>
            <a:spLocks noGrp="1"/>
          </p:cNvSpPr>
          <p:nvPr>
            <p:ph type="pic" sz="quarter" idx="15"/>
          </p:nvPr>
        </p:nvSpPr>
        <p:spPr>
          <a:xfrm>
            <a:off x="970219" y="1711184"/>
            <a:ext cx="3224324" cy="2213116"/>
          </a:xfrm>
          <a:prstGeom prst="rect">
            <a:avLst/>
          </a:prstGeom>
        </p:spPr>
        <p:txBody>
          <a:bodyPr/>
          <a:lstStyle/>
          <a:p>
            <a:endParaRPr lang="zh-CN" altLang="en-US"/>
          </a:p>
        </p:txBody>
      </p:sp>
      <p:sp>
        <p:nvSpPr>
          <p:cNvPr id="16" name="文本占位符 9">
            <a:extLst>
              <a:ext uri="{FF2B5EF4-FFF2-40B4-BE49-F238E27FC236}">
                <a16:creationId xmlns:a16="http://schemas.microsoft.com/office/drawing/2014/main" id="{FFC1E0F6-7A9A-43E3-AEEF-67D87513E761}"/>
              </a:ext>
            </a:extLst>
          </p:cNvPr>
          <p:cNvSpPr>
            <a:spLocks noGrp="1"/>
          </p:cNvSpPr>
          <p:nvPr>
            <p:ph type="body" sz="quarter" idx="16"/>
          </p:nvPr>
        </p:nvSpPr>
        <p:spPr>
          <a:xfrm>
            <a:off x="7997457" y="3943350"/>
            <a:ext cx="3272797" cy="323850"/>
          </a:xfrm>
          <a:prstGeom prst="rect">
            <a:avLst/>
          </a:prstGeom>
          <a:solidFill>
            <a:schemeClr val="accent1"/>
          </a:solidFill>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5" name="矩形 14">
            <a:extLst>
              <a:ext uri="{FF2B5EF4-FFF2-40B4-BE49-F238E27FC236}">
                <a16:creationId xmlns:a16="http://schemas.microsoft.com/office/drawing/2014/main" id="{DB6169C7-78E0-4AF0-B20F-DFDD29A5E1E4}"/>
              </a:ext>
            </a:extLst>
          </p:cNvPr>
          <p:cNvSpPr/>
          <p:nvPr userDrawn="1"/>
        </p:nvSpPr>
        <p:spPr>
          <a:xfrm>
            <a:off x="-15766" y="669291"/>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E51C373-508C-408C-A12C-D07F1C3336EB}"/>
              </a:ext>
            </a:extLst>
          </p:cNvPr>
          <p:cNvSpPr/>
          <p:nvPr userDrawn="1"/>
        </p:nvSpPr>
        <p:spPr>
          <a:xfrm>
            <a:off x="-18515" y="-15766"/>
            <a:ext cx="714948" cy="716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a:extLst>
              <a:ext uri="{FF2B5EF4-FFF2-40B4-BE49-F238E27FC236}">
                <a16:creationId xmlns:a16="http://schemas.microsoft.com/office/drawing/2014/main" id="{8519FE5A-50CB-44FA-865F-151ABDFCCE86}"/>
              </a:ext>
            </a:extLst>
          </p:cNvPr>
          <p:cNvSpPr>
            <a:spLocks noGrp="1"/>
          </p:cNvSpPr>
          <p:nvPr>
            <p:ph type="title"/>
          </p:nvPr>
        </p:nvSpPr>
        <p:spPr>
          <a:xfrm>
            <a:off x="662151" y="-27613"/>
            <a:ext cx="5380074" cy="695325"/>
          </a:xfrm>
          <a:prstGeom prst="rect">
            <a:avLst/>
          </a:prstGeom>
        </p:spPr>
        <p:txBody>
          <a:bodyPr anchor="b"/>
          <a:lstStyle>
            <a:lvl1pPr>
              <a:defRPr sz="2800" b="1" spc="600" baseline="0">
                <a:solidFill>
                  <a:schemeClr val="accent1"/>
                </a:solidFill>
                <a:effectLst/>
                <a:latin typeface="+mn-ea"/>
                <a:ea typeface="+mn-ea"/>
              </a:defRPr>
            </a:lvl1pPr>
          </a:lstStyle>
          <a:p>
            <a:r>
              <a:rPr lang="zh-CN" altLang="en-US" dirty="0"/>
              <a:t>单击此处编辑母版标题样式</a:t>
            </a:r>
          </a:p>
        </p:txBody>
      </p:sp>
    </p:spTree>
    <p:extLst>
      <p:ext uri="{BB962C8B-B14F-4D97-AF65-F5344CB8AC3E}">
        <p14:creationId xmlns:p14="http://schemas.microsoft.com/office/powerpoint/2010/main" val="1722579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7E05DB3-E794-4154-B11C-8D2FB9D2AA5B}"/>
              </a:ext>
            </a:extLst>
          </p:cNvPr>
          <p:cNvSpPr/>
          <p:nvPr userDrawn="1"/>
        </p:nvSpPr>
        <p:spPr>
          <a:xfrm>
            <a:off x="-18515" y="-15766"/>
            <a:ext cx="714948" cy="716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id="{1A3CF37E-3049-419D-B088-03B1050DA270}"/>
              </a:ext>
            </a:extLst>
          </p:cNvPr>
          <p:cNvSpPr>
            <a:spLocks noGrp="1"/>
          </p:cNvSpPr>
          <p:nvPr>
            <p:ph type="title"/>
          </p:nvPr>
        </p:nvSpPr>
        <p:spPr>
          <a:xfrm>
            <a:off x="662151" y="-27613"/>
            <a:ext cx="5380074" cy="695325"/>
          </a:xfrm>
          <a:prstGeom prst="rect">
            <a:avLst/>
          </a:prstGeom>
        </p:spPr>
        <p:txBody>
          <a:bodyPr anchor="b"/>
          <a:lstStyle>
            <a:lvl1pPr>
              <a:defRPr sz="2800" b="1" spc="600" baseline="0">
                <a:solidFill>
                  <a:schemeClr val="accent1"/>
                </a:solidFill>
                <a:effectLst/>
                <a:latin typeface="+mn-ea"/>
                <a:ea typeface="+mn-ea"/>
              </a:defRPr>
            </a:lvl1pPr>
          </a:lstStyle>
          <a:p>
            <a:r>
              <a:rPr lang="zh-CN" altLang="en-US" dirty="0"/>
              <a:t>单击此处编辑母版标题样式</a:t>
            </a:r>
          </a:p>
        </p:txBody>
      </p:sp>
    </p:spTree>
    <p:extLst>
      <p:ext uri="{BB962C8B-B14F-4D97-AF65-F5344CB8AC3E}">
        <p14:creationId xmlns:p14="http://schemas.microsoft.com/office/powerpoint/2010/main" val="98354509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8685C6-AD66-4F00-9973-6C0D836F225D}"/>
              </a:ext>
            </a:extLst>
          </p:cNvPr>
          <p:cNvSpPr/>
          <p:nvPr userDrawn="1"/>
        </p:nvSpPr>
        <p:spPr>
          <a:xfrm>
            <a:off x="0" y="0"/>
            <a:ext cx="12192000" cy="6858000"/>
          </a:xfrm>
          <a:prstGeom prst="rect">
            <a:avLst/>
          </a:prstGeom>
          <a:gradFill>
            <a:gsLst>
              <a:gs pos="20000">
                <a:schemeClr val="tx1">
                  <a:alpha val="71000"/>
                </a:schemeClr>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a:extLst>
              <a:ext uri="{FF2B5EF4-FFF2-40B4-BE49-F238E27FC236}">
                <a16:creationId xmlns:a16="http://schemas.microsoft.com/office/drawing/2014/main" id="{14C4BF4B-39A6-4CA3-94C9-3AB3F458B29E}"/>
              </a:ext>
            </a:extLst>
          </p:cNvPr>
          <p:cNvSpPr>
            <a:spLocks noGrp="1"/>
          </p:cNvSpPr>
          <p:nvPr>
            <p:ph type="title"/>
          </p:nvPr>
        </p:nvSpPr>
        <p:spPr>
          <a:xfrm>
            <a:off x="893135" y="227530"/>
            <a:ext cx="5380074" cy="695325"/>
          </a:xfrm>
          <a:prstGeom prst="rect">
            <a:avLst/>
          </a:prstGeom>
        </p:spPr>
        <p:txBody>
          <a:bodyPr anchor="b"/>
          <a:lstStyle>
            <a:lvl1pPr>
              <a:defRPr sz="2800" b="1" spc="600" baseline="0">
                <a:solidFill>
                  <a:schemeClr val="bg1"/>
                </a:solidFill>
                <a:effectLst/>
                <a:latin typeface="+mn-ea"/>
                <a:ea typeface="+mn-ea"/>
              </a:defRPr>
            </a:lvl1pPr>
          </a:lstStyle>
          <a:p>
            <a:r>
              <a:rPr lang="zh-CN" altLang="en-US" dirty="0"/>
              <a:t>单击此处编辑母版标题样式</a:t>
            </a:r>
          </a:p>
        </p:txBody>
      </p:sp>
    </p:spTree>
    <p:extLst>
      <p:ext uri="{BB962C8B-B14F-4D97-AF65-F5344CB8AC3E}">
        <p14:creationId xmlns:p14="http://schemas.microsoft.com/office/powerpoint/2010/main" val="2887327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39000" b="-39000"/>
          </a:stretch>
        </a:blip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25D3A92-A4C1-4E14-B994-52D582A70E87}"/>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389475" y="193663"/>
            <a:ext cx="1402689" cy="439934"/>
          </a:xfrm>
          <a:prstGeom prst="rect">
            <a:avLst/>
          </a:prstGeom>
        </p:spPr>
      </p:pic>
    </p:spTree>
    <p:extLst>
      <p:ext uri="{BB962C8B-B14F-4D97-AF65-F5344CB8AC3E}">
        <p14:creationId xmlns:p14="http://schemas.microsoft.com/office/powerpoint/2010/main" val="23871692"/>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5" r:id="rId3"/>
    <p:sldLayoutId id="2147483672" r:id="rId4"/>
    <p:sldLayoutId id="2147483673" r:id="rId5"/>
    <p:sldLayoutId id="2147483674" r:id="rId6"/>
    <p:sldLayoutId id="2147483664" r:id="rId7"/>
    <p:sldLayoutId id="2147483660" r:id="rId8"/>
    <p:sldLayoutId id="2147483666" r:id="rId9"/>
    <p:sldLayoutId id="2147483668" r:id="rId10"/>
    <p:sldLayoutId id="2147483669" r:id="rId11"/>
    <p:sldLayoutId id="2147483670"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t="-39000" b="-39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F95F8D7-16A3-401B-BAD4-0E05E3FDB7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F8E066B-EAD0-42CA-BDD3-A7855D7182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C3C9F97C-B262-48C0-BA5C-BB18C78E5B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705A2-6068-486F-8EF9-1DCF06F7B996}"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9BE8B84D-170C-4D81-A83B-FD527FCB71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053ACA-709A-4F41-BACA-BE5485E00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6A016-D3B0-45BA-8579-C650B9743091}" type="slidenum">
              <a:rPr lang="zh-CN" altLang="en-US" smtClean="0"/>
              <a:t>‹#›</a:t>
            </a:fld>
            <a:endParaRPr lang="zh-CN" altLang="en-US"/>
          </a:p>
        </p:txBody>
      </p:sp>
    </p:spTree>
    <p:extLst>
      <p:ext uri="{BB962C8B-B14F-4D97-AF65-F5344CB8AC3E}">
        <p14:creationId xmlns:p14="http://schemas.microsoft.com/office/powerpoint/2010/main" val="149653268"/>
      </p:ext>
    </p:extLst>
  </p:cSld>
  <p:clrMap bg1="lt1" tx1="dk1" bg2="lt2" tx2="dk2" accent1="accent1" accent2="accent2" accent3="accent3" accent4="accent4" accent5="accent5" accent6="accent6" hlink="hlink" folHlink="folHlink"/>
  <p:sldLayoutIdLst>
    <p:sldLayoutId id="2147483662" r:id="rId1"/>
    <p:sldLayoutId id="2147483665"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951158"/>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15.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chart" Target="../charts/chart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15.xml"/><Relationship Id="rId1" Type="http://schemas.openxmlformats.org/officeDocument/2006/relationships/tags" Target="../tags/tag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8.xml"/><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slideLayout" Target="../slideLayouts/slideLayout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8.xml"/><Relationship Id="rId1" Type="http://schemas.openxmlformats.org/officeDocument/2006/relationships/tags" Target="../tags/tag2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hyperlink" Target="http://fzdxb.cuepa.cn/" TargetMode="External"/><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www.fzu.edu.cn/" TargetMode="External"/><Relationship Id="rId5" Type="http://schemas.microsoft.com/office/2007/relationships/hdphoto" Target="../media/hdphoto3.wdp"/><Relationship Id="rId4" Type="http://schemas.openxmlformats.org/officeDocument/2006/relationships/image" Target="../media/image36.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16.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themeOverride" Target="../theme/themeOverride2.xml"/><Relationship Id="rId4" Type="http://schemas.openxmlformats.org/officeDocument/2006/relationships/image" Target="../media/image4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3.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slideLayout" Target="../slideLayouts/slideLayout8.xml"/><Relationship Id="rId2" Type="http://schemas.openxmlformats.org/officeDocument/2006/relationships/tags" Target="../tags/tag4.xml"/><Relationship Id="rId16" Type="http://schemas.openxmlformats.org/officeDocument/2006/relationships/image" Target="../media/image1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microsoft.com/office/2007/relationships/hdphoto" Target="../media/hdphoto2.wdp"/><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PA-矩形 7">
            <a:extLst>
              <a:ext uri="{FF2B5EF4-FFF2-40B4-BE49-F238E27FC236}">
                <a16:creationId xmlns:a16="http://schemas.microsoft.com/office/drawing/2014/main" id="{E8AA3C24-3AD7-4897-839F-EF7CCD580014}"/>
              </a:ext>
            </a:extLst>
          </p:cNvPr>
          <p:cNvSpPr>
            <a:spLocks noMove="1"/>
          </p:cNvSpPr>
          <p:nvPr>
            <p:custDataLst>
              <p:tags r:id="rId1"/>
            </p:custDataLst>
          </p:nvPr>
        </p:nvSpPr>
        <p:spPr>
          <a:xfrm>
            <a:off x="0" y="0"/>
            <a:ext cx="12192000" cy="6858000"/>
          </a:xfrm>
          <a:prstGeom prst="rect">
            <a:avLst/>
          </a:prstGeom>
          <a:solidFill>
            <a:schemeClr val="tx1">
              <a:lumMod val="95000"/>
              <a:lumOff val="5000"/>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300" dirty="0">
              <a:solidFill>
                <a:srgbClr val="AF232C"/>
              </a:solidFill>
              <a:latin typeface="华文行楷" panose="02010800040101010101" pitchFamily="2" charset="-122"/>
              <a:ea typeface="华文行楷" panose="02010800040101010101" pitchFamily="2" charset="-122"/>
            </a:endParaRPr>
          </a:p>
        </p:txBody>
      </p:sp>
      <p:sp>
        <p:nvSpPr>
          <p:cNvPr id="2" name="矩形 1">
            <a:extLst>
              <a:ext uri="{FF2B5EF4-FFF2-40B4-BE49-F238E27FC236}">
                <a16:creationId xmlns:a16="http://schemas.microsoft.com/office/drawing/2014/main" id="{678B2821-F4DA-4929-B901-BB27D2984351}"/>
              </a:ext>
            </a:extLst>
          </p:cNvPr>
          <p:cNvSpPr/>
          <p:nvPr/>
        </p:nvSpPr>
        <p:spPr>
          <a:xfrm>
            <a:off x="-3098" y="2120716"/>
            <a:ext cx="12192001" cy="2686050"/>
          </a:xfrm>
          <a:prstGeom prst="rect">
            <a:avLst/>
          </a:prstGeom>
          <a:blipFill dpi="0" rotWithShape="1">
            <a:blip r:embed="rId4">
              <a:alphaModFix amt="1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E9049CF8-6DAF-4497-8311-7A6DA5BD4137}"/>
              </a:ext>
            </a:extLst>
          </p:cNvPr>
          <p:cNvSpPr txBox="1"/>
          <p:nvPr/>
        </p:nvSpPr>
        <p:spPr>
          <a:xfrm>
            <a:off x="1080655" y="2360815"/>
            <a:ext cx="166254" cy="369332"/>
          </a:xfrm>
          <a:prstGeom prst="rect">
            <a:avLst/>
          </a:prstGeom>
          <a:noFill/>
        </p:spPr>
        <p:txBody>
          <a:bodyPr wrap="square" rtlCol="0">
            <a:spAutoFit/>
          </a:bodyPr>
          <a:lstStyle/>
          <a:p>
            <a:endParaRPr lang="zh-CN" altLang="en-US" dirty="0"/>
          </a:p>
        </p:txBody>
      </p:sp>
      <p:sp>
        <p:nvSpPr>
          <p:cNvPr id="49" name="文本框 48">
            <a:extLst>
              <a:ext uri="{FF2B5EF4-FFF2-40B4-BE49-F238E27FC236}">
                <a16:creationId xmlns:a16="http://schemas.microsoft.com/office/drawing/2014/main" id="{CF78B24D-1FA9-462D-A3E4-8B7FB7F22F61}"/>
              </a:ext>
            </a:extLst>
          </p:cNvPr>
          <p:cNvSpPr txBox="1"/>
          <p:nvPr/>
        </p:nvSpPr>
        <p:spPr>
          <a:xfrm>
            <a:off x="6074149" y="2441566"/>
            <a:ext cx="5802283" cy="1569660"/>
          </a:xfrm>
          <a:prstGeom prst="rect">
            <a:avLst/>
          </a:prstGeom>
          <a:noFill/>
        </p:spPr>
        <p:txBody>
          <a:bodyPr wrap="square" rtlCol="0">
            <a:spAutoFit/>
          </a:bodyPr>
          <a:lstStyle/>
          <a:p>
            <a:r>
              <a:rPr lang="zh-CN" altLang="en-US" sz="9600" dirty="0">
                <a:solidFill>
                  <a:schemeClr val="bg1"/>
                </a:solidFill>
                <a:effectLst>
                  <a:outerShdw blurRad="50800" dist="38100" dir="2700000" algn="tl" rotWithShape="0">
                    <a:prstClr val="black">
                      <a:alpha val="40000"/>
                    </a:prstClr>
                  </a:outerShdw>
                </a:effectLst>
                <a:latin typeface="华文行楷" panose="02010800040101010101" pitchFamily="2" charset="-122"/>
                <a:ea typeface="华文行楷" panose="02010800040101010101" pitchFamily="2" charset="-122"/>
              </a:rPr>
              <a:t>福州大学</a:t>
            </a:r>
          </a:p>
        </p:txBody>
      </p:sp>
      <p:pic>
        <p:nvPicPr>
          <p:cNvPr id="22" name="图片 21">
            <a:extLst>
              <a:ext uri="{FF2B5EF4-FFF2-40B4-BE49-F238E27FC236}">
                <a16:creationId xmlns:a16="http://schemas.microsoft.com/office/drawing/2014/main" id="{A5971022-6743-417B-970C-45C9A29F8B5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8" b="100000" l="215" r="100000">
                        <a14:foregroundMark x1="19313" y1="30962" x2="19313" y2="30962"/>
                        <a14:foregroundMark x1="22747" y1="24895" x2="22747" y2="24895"/>
                        <a14:foregroundMark x1="34335" y1="18828" x2="34335" y2="18828"/>
                        <a14:foregroundMark x1="44421" y1="14854" x2="44421" y2="14854"/>
                        <a14:foregroundMark x1="63090" y1="14854" x2="63090" y2="14854"/>
                        <a14:foregroundMark x1="71245" y1="21339" x2="71245" y2="21339"/>
                        <a14:foregroundMark x1="88412" y1="49163" x2="88412" y2="49163"/>
                        <a14:foregroundMark x1="83906" y1="65272" x2="83906" y2="65272"/>
                        <a14:foregroundMark x1="83906" y1="65272" x2="83906" y2="65272"/>
                        <a14:foregroundMark x1="80472" y1="68410" x2="80472" y2="68410"/>
                        <a14:foregroundMark x1="80472" y1="68410" x2="80472" y2="68410"/>
                        <a14:foregroundMark x1="72532" y1="72385" x2="72532" y2="72385"/>
                        <a14:foregroundMark x1="64807" y1="76569" x2="64807" y2="76569"/>
                        <a14:foregroundMark x1="49571" y1="84310" x2="49571" y2="84310"/>
                        <a14:foregroundMark x1="40987" y1="84100" x2="40987" y2="84100"/>
                        <a14:foregroundMark x1="28970" y1="76569" x2="28970" y2="76569"/>
                        <a14:foregroundMark x1="20386" y1="72803" x2="20386" y2="72803"/>
                        <a14:foregroundMark x1="20386" y1="72803" x2="20386" y2="72803"/>
                        <a14:foregroundMark x1="15880" y1="69874" x2="15880" y2="69874"/>
                        <a14:foregroundMark x1="13734" y1="64435" x2="13734" y2="64435"/>
                        <a14:foregroundMark x1="14163" y1="64017" x2="14163" y2="64017"/>
                        <a14:foregroundMark x1="15021" y1="60042" x2="15021" y2="60042"/>
                        <a14:foregroundMark x1="15021" y1="58159" x2="15021" y2="58159"/>
                        <a14:foregroundMark x1="15236" y1="55649" x2="15236" y2="55649"/>
                        <a14:foregroundMark x1="51931" y1="71130" x2="51931" y2="71130"/>
                        <a14:foregroundMark x1="53648" y1="59833" x2="53648" y2="59833"/>
                        <a14:foregroundMark x1="53648" y1="58159" x2="53648" y2="58159"/>
                        <a14:foregroundMark x1="53648" y1="58159" x2="53648" y2="58159"/>
                        <a14:foregroundMark x1="48069" y1="54184" x2="48069" y2="54184"/>
                        <a14:foregroundMark x1="48069" y1="54184" x2="48069" y2="54184"/>
                        <a14:foregroundMark x1="42704" y1="51883" x2="42704" y2="51883"/>
                        <a14:foregroundMark x1="42704" y1="51883" x2="42704" y2="51883"/>
                        <a14:foregroundMark x1="39914" y1="51674" x2="39914" y2="51674"/>
                        <a14:foregroundMark x1="39914" y1="51674" x2="39914" y2="51674"/>
                        <a14:foregroundMark x1="37768" y1="51674" x2="37768" y2="51674"/>
                        <a14:foregroundMark x1="34979" y1="56485" x2="34979" y2="56485"/>
                        <a14:foregroundMark x1="34764" y1="57531" x2="34764" y2="57531"/>
                        <a14:foregroundMark x1="31545" y1="57531" x2="31545" y2="57531"/>
                        <a14:foregroundMark x1="31545" y1="57531" x2="31545" y2="57531"/>
                        <a14:foregroundMark x1="34764" y1="45188" x2="34764" y2="45188"/>
                        <a14:foregroundMark x1="34764" y1="45188" x2="34764" y2="45188"/>
                        <a14:foregroundMark x1="34764" y1="45188" x2="34764" y2="45188"/>
                        <a14:foregroundMark x1="34120" y1="43096" x2="34120" y2="43096"/>
                        <a14:foregroundMark x1="68455" y1="77615" x2="68455" y2="77615"/>
                        <a14:foregroundMark x1="56438" y1="84100" x2="56438" y2="84100"/>
                        <a14:foregroundMark x1="51073" y1="84937" x2="51073" y2="84937"/>
                        <a14:foregroundMark x1="78755" y1="50628" x2="78755" y2="50628"/>
                        <a14:foregroundMark x1="66953" y1="47490" x2="66953" y2="47490"/>
                        <a14:foregroundMark x1="66094" y1="44142" x2="66094" y2="44142"/>
                        <a14:foregroundMark x1="62661" y1="32427" x2="62661" y2="32427"/>
                        <a14:foregroundMark x1="62661" y1="32427" x2="62661" y2="32427"/>
                        <a14:foregroundMark x1="56438" y1="27615" x2="56438" y2="27615"/>
                        <a14:foregroundMark x1="41202" y1="30126" x2="41202" y2="30126"/>
                        <a14:foregroundMark x1="39485" y1="33473" x2="39485" y2="33473"/>
                        <a14:foregroundMark x1="39270" y1="34310" x2="42918" y2="42678"/>
                        <a14:foregroundMark x1="43562" y1="43515" x2="43562" y2="43515"/>
                        <a14:foregroundMark x1="43777" y1="44142" x2="43777" y2="44142"/>
                        <a14:foregroundMark x1="49571" y1="48954" x2="49785" y2="49791"/>
                        <a14:foregroundMark x1="49785" y1="49791" x2="49785" y2="49791"/>
                        <a14:foregroundMark x1="67597" y1="58159" x2="67597" y2="58159"/>
                        <a14:foregroundMark x1="74678" y1="61088" x2="74678" y2="61088"/>
                        <a14:foregroundMark x1="74678" y1="61088" x2="74678" y2="61088"/>
                        <a14:foregroundMark x1="72747" y1="71130" x2="72747" y2="71130"/>
                        <a14:foregroundMark x1="86481" y1="66736" x2="86481" y2="66736"/>
                        <a14:foregroundMark x1="86481" y1="66736" x2="86481" y2="66736"/>
                        <a14:foregroundMark x1="85837" y1="66736" x2="85837" y2="66736"/>
                        <a14:foregroundMark x1="81974" y1="70293" x2="81974" y2="70293"/>
                        <a14:foregroundMark x1="81330" y1="70921" x2="81330" y2="70921"/>
                        <a14:foregroundMark x1="81330" y1="70921" x2="81330" y2="70921"/>
                        <a14:foregroundMark x1="81330" y1="70921" x2="81330" y2="70921"/>
                        <a14:foregroundMark x1="58369" y1="36820" x2="58369" y2="36820"/>
                        <a14:foregroundMark x1="58369" y1="36820" x2="58369" y2="36820"/>
                        <a14:foregroundMark x1="58369" y1="36820" x2="58369" y2="36820"/>
                        <a14:foregroundMark x1="58369" y1="36820" x2="58369" y2="36820"/>
                        <a14:foregroundMark x1="58369" y1="36820" x2="58369" y2="36820"/>
                        <a14:foregroundMark x1="51073" y1="40795" x2="51073" y2="40795"/>
                        <a14:foregroundMark x1="51073" y1="40795" x2="51073" y2="40795"/>
                        <a14:foregroundMark x1="51073" y1="40795" x2="51073" y2="40795"/>
                        <a14:foregroundMark x1="55579" y1="53138" x2="55579" y2="53138"/>
                        <a14:foregroundMark x1="57511" y1="53138" x2="57511" y2="53138"/>
                        <a14:foregroundMark x1="59013" y1="52720" x2="59013" y2="52720"/>
                        <a14:foregroundMark x1="59013" y1="52720" x2="59013" y2="52720"/>
                        <a14:foregroundMark x1="59013" y1="52720" x2="59013" y2="52720"/>
                        <a14:foregroundMark x1="59871" y1="57322" x2="59871" y2="57322"/>
                        <a14:foregroundMark x1="59871" y1="57741" x2="59871" y2="57741"/>
                        <a14:foregroundMark x1="59871" y1="59414" x2="59871" y2="62552"/>
                        <a14:foregroundMark x1="41631" y1="66736" x2="41631" y2="66736"/>
                        <a14:foregroundMark x1="43562" y1="65900" x2="43562" y2="65900"/>
                        <a14:foregroundMark x1="41845" y1="64226" x2="41845" y2="64226"/>
                        <a14:foregroundMark x1="36695" y1="64854" x2="36695" y2="64854"/>
                        <a14:foregroundMark x1="36695" y1="64854" x2="36695" y2="64854"/>
                        <a14:foregroundMark x1="27468" y1="61925" x2="27468" y2="61925"/>
                        <a14:foregroundMark x1="30901" y1="62552" x2="30901" y2="62552"/>
                        <a14:foregroundMark x1="30901" y1="62552" x2="30901" y2="62552"/>
                        <a14:foregroundMark x1="32403" y1="57741" x2="32403" y2="57741"/>
                        <a14:foregroundMark x1="31760" y1="55230" x2="31760" y2="55230"/>
                        <a14:foregroundMark x1="29614" y1="53556" x2="29614" y2="53556"/>
                        <a14:foregroundMark x1="24678" y1="22594" x2="24678" y2="22594"/>
                        <a14:foregroundMark x1="26609" y1="21757" x2="26609" y2="21757"/>
                        <a14:backgroundMark x1="9442" y1="10460" x2="9442" y2="10460"/>
                        <a14:backgroundMark x1="89914" y1="11506" x2="89914" y2="11506"/>
                        <a14:backgroundMark x1="90773" y1="86192" x2="90773" y2="86192"/>
                        <a14:backgroundMark x1="9013" y1="90795" x2="9013" y2="90795"/>
                      </a14:backgroundRemoval>
                    </a14:imgEffect>
                  </a14:imgLayer>
                </a14:imgProps>
              </a:ext>
              <a:ext uri="{28A0092B-C50C-407E-A947-70E740481C1C}">
                <a14:useLocalDpi xmlns:a14="http://schemas.microsoft.com/office/drawing/2010/main" val="0"/>
              </a:ext>
            </a:extLst>
          </a:blip>
          <a:stretch>
            <a:fillRect/>
          </a:stretch>
        </p:blipFill>
        <p:spPr>
          <a:xfrm>
            <a:off x="4274095" y="2535063"/>
            <a:ext cx="1814180" cy="1860898"/>
          </a:xfrm>
          <a:prstGeom prst="rect">
            <a:avLst/>
          </a:prstGeom>
        </p:spPr>
      </p:pic>
      <p:sp>
        <p:nvSpPr>
          <p:cNvPr id="38" name="文本框 37">
            <a:extLst>
              <a:ext uri="{FF2B5EF4-FFF2-40B4-BE49-F238E27FC236}">
                <a16:creationId xmlns:a16="http://schemas.microsoft.com/office/drawing/2014/main" id="{6DAE3DBC-976F-4665-B88D-07F3311C0785}"/>
              </a:ext>
            </a:extLst>
          </p:cNvPr>
          <p:cNvSpPr txBox="1"/>
          <p:nvPr/>
        </p:nvSpPr>
        <p:spPr>
          <a:xfrm>
            <a:off x="6230539" y="3919081"/>
            <a:ext cx="6983108" cy="400110"/>
          </a:xfrm>
          <a:prstGeom prst="rect">
            <a:avLst/>
          </a:prstGeom>
          <a:noFill/>
        </p:spPr>
        <p:txBody>
          <a:bodyPr wrap="square" rtlCol="0">
            <a:spAutoFit/>
          </a:bodyPr>
          <a:lstStyle/>
          <a:p>
            <a:r>
              <a:rPr lang="en-US" altLang="zh-CN" sz="2000" b="1" spc="1000" dirty="0">
                <a:solidFill>
                  <a:schemeClr val="bg1"/>
                </a:solidFill>
                <a:effectLst>
                  <a:outerShdw blurRad="50800" dist="38100" dir="2700000" algn="tl" rotWithShape="0">
                    <a:prstClr val="black">
                      <a:alpha val="40000"/>
                    </a:prstClr>
                  </a:outerShdw>
                </a:effectLst>
                <a:latin typeface="Aharoni" panose="02010803020104030203" pitchFamily="2" charset="-79"/>
                <a:ea typeface="等线" panose="02010600030101010101" pitchFamily="2" charset="-122"/>
                <a:cs typeface="Aharoni" panose="02010803020104030203" pitchFamily="2" charset="-79"/>
              </a:rPr>
              <a:t>FUZHOU UNIVERSITY</a:t>
            </a:r>
            <a:endParaRPr lang="zh-CN" altLang="en-US" sz="2000" b="1" spc="1000" dirty="0">
              <a:solidFill>
                <a:schemeClr val="bg1"/>
              </a:solidFill>
              <a:effectLst>
                <a:outerShdw blurRad="50800" dist="38100" dir="2700000" algn="tl" rotWithShape="0">
                  <a:prstClr val="black">
                    <a:alpha val="40000"/>
                  </a:prstClr>
                </a:outerShdw>
              </a:effectLst>
              <a:latin typeface="Aharoni" panose="02010803020104030203" pitchFamily="2" charset="-79"/>
              <a:ea typeface="等线" panose="02010600030101010101" pitchFamily="2" charset="-122"/>
              <a:cs typeface="Aharoni" panose="02010803020104030203" pitchFamily="2" charset="-79"/>
            </a:endParaRPr>
          </a:p>
        </p:txBody>
      </p:sp>
      <p:grpSp>
        <p:nvGrpSpPr>
          <p:cNvPr id="11" name="组合 10">
            <a:extLst>
              <a:ext uri="{FF2B5EF4-FFF2-40B4-BE49-F238E27FC236}">
                <a16:creationId xmlns:a16="http://schemas.microsoft.com/office/drawing/2014/main" id="{D646D117-6A8B-41C7-B71B-59A5C140FBF4}"/>
              </a:ext>
            </a:extLst>
          </p:cNvPr>
          <p:cNvGrpSpPr/>
          <p:nvPr/>
        </p:nvGrpSpPr>
        <p:grpSpPr>
          <a:xfrm>
            <a:off x="-22148" y="2652788"/>
            <a:ext cx="4452633" cy="1625449"/>
            <a:chOff x="-22148" y="2652788"/>
            <a:chExt cx="4452633" cy="1625449"/>
          </a:xfrm>
        </p:grpSpPr>
        <p:sp>
          <p:nvSpPr>
            <p:cNvPr id="28" name="任意多边形: 形状 27">
              <a:extLst>
                <a:ext uri="{FF2B5EF4-FFF2-40B4-BE49-F238E27FC236}">
                  <a16:creationId xmlns:a16="http://schemas.microsoft.com/office/drawing/2014/main" id="{97704572-C8A1-4830-821E-7AB96CDC31DF}"/>
                </a:ext>
              </a:extLst>
            </p:cNvPr>
            <p:cNvSpPr/>
            <p:nvPr/>
          </p:nvSpPr>
          <p:spPr>
            <a:xfrm>
              <a:off x="-22148" y="2652788"/>
              <a:ext cx="3543300" cy="1625449"/>
            </a:xfrm>
            <a:custGeom>
              <a:avLst/>
              <a:gdLst>
                <a:gd name="connsiteX0" fmla="*/ 0 w 3543300"/>
                <a:gd name="connsiteY0" fmla="*/ 0 h 1625449"/>
                <a:gd name="connsiteX1" fmla="*/ 3543300 w 3543300"/>
                <a:gd name="connsiteY1" fmla="*/ 0 h 1625449"/>
                <a:gd name="connsiteX2" fmla="*/ 3543300 w 3543300"/>
                <a:gd name="connsiteY2" fmla="*/ 40161 h 1625449"/>
                <a:gd name="connsiteX3" fmla="*/ 3422126 w 3543300"/>
                <a:gd name="connsiteY3" fmla="*/ 88911 h 1625449"/>
                <a:gd name="connsiteX4" fmla="*/ 2980896 w 3543300"/>
                <a:gd name="connsiteY4" fmla="*/ 812724 h 1625449"/>
                <a:gd name="connsiteX5" fmla="*/ 3475589 w 3543300"/>
                <a:gd name="connsiteY5" fmla="*/ 1561581 h 1625449"/>
                <a:gd name="connsiteX6" fmla="*/ 3543300 w 3543300"/>
                <a:gd name="connsiteY6" fmla="*/ 1586448 h 1625449"/>
                <a:gd name="connsiteX7" fmla="*/ 3543300 w 3543300"/>
                <a:gd name="connsiteY7" fmla="*/ 1625449 h 1625449"/>
                <a:gd name="connsiteX8" fmla="*/ 0 w 3543300"/>
                <a:gd name="connsiteY8" fmla="*/ 1625449 h 16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3300" h="1625449">
                  <a:moveTo>
                    <a:pt x="0" y="0"/>
                  </a:moveTo>
                  <a:lnTo>
                    <a:pt x="3543300" y="0"/>
                  </a:lnTo>
                  <a:lnTo>
                    <a:pt x="3543300" y="40161"/>
                  </a:lnTo>
                  <a:lnTo>
                    <a:pt x="3422126" y="88911"/>
                  </a:lnTo>
                  <a:cubicBezTo>
                    <a:pt x="3160178" y="223537"/>
                    <a:pt x="2980896" y="497123"/>
                    <a:pt x="2980896" y="812724"/>
                  </a:cubicBezTo>
                  <a:cubicBezTo>
                    <a:pt x="2980896" y="1149366"/>
                    <a:pt x="3184879" y="1438203"/>
                    <a:pt x="3475589" y="1561581"/>
                  </a:cubicBezTo>
                  <a:lnTo>
                    <a:pt x="3543300" y="1586448"/>
                  </a:lnTo>
                  <a:lnTo>
                    <a:pt x="3543300" y="1625449"/>
                  </a:lnTo>
                  <a:lnTo>
                    <a:pt x="0" y="1625449"/>
                  </a:lnTo>
                  <a:close/>
                </a:path>
              </a:pathLst>
            </a:cu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5ACC2514-5A15-4E15-8289-EFC5ACB01A3C}"/>
                </a:ext>
              </a:extLst>
            </p:cNvPr>
            <p:cNvSpPr/>
            <p:nvPr/>
          </p:nvSpPr>
          <p:spPr>
            <a:xfrm>
              <a:off x="887185" y="2652788"/>
              <a:ext cx="3543300" cy="1625449"/>
            </a:xfrm>
            <a:custGeom>
              <a:avLst/>
              <a:gdLst>
                <a:gd name="connsiteX0" fmla="*/ 0 w 3543300"/>
                <a:gd name="connsiteY0" fmla="*/ 0 h 1625449"/>
                <a:gd name="connsiteX1" fmla="*/ 3543300 w 3543300"/>
                <a:gd name="connsiteY1" fmla="*/ 0 h 1625449"/>
                <a:gd name="connsiteX2" fmla="*/ 3543300 w 3543300"/>
                <a:gd name="connsiteY2" fmla="*/ 40161 h 1625449"/>
                <a:gd name="connsiteX3" fmla="*/ 3422126 w 3543300"/>
                <a:gd name="connsiteY3" fmla="*/ 88911 h 1625449"/>
                <a:gd name="connsiteX4" fmla="*/ 2980896 w 3543300"/>
                <a:gd name="connsiteY4" fmla="*/ 812724 h 1625449"/>
                <a:gd name="connsiteX5" fmla="*/ 3475589 w 3543300"/>
                <a:gd name="connsiteY5" fmla="*/ 1561581 h 1625449"/>
                <a:gd name="connsiteX6" fmla="*/ 3543300 w 3543300"/>
                <a:gd name="connsiteY6" fmla="*/ 1586448 h 1625449"/>
                <a:gd name="connsiteX7" fmla="*/ 3543300 w 3543300"/>
                <a:gd name="connsiteY7" fmla="*/ 1625449 h 1625449"/>
                <a:gd name="connsiteX8" fmla="*/ 0 w 3543300"/>
                <a:gd name="connsiteY8" fmla="*/ 1625449 h 16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3300" h="1625449">
                  <a:moveTo>
                    <a:pt x="0" y="0"/>
                  </a:moveTo>
                  <a:lnTo>
                    <a:pt x="3543300" y="0"/>
                  </a:lnTo>
                  <a:lnTo>
                    <a:pt x="3543300" y="40161"/>
                  </a:lnTo>
                  <a:lnTo>
                    <a:pt x="3422126" y="88911"/>
                  </a:lnTo>
                  <a:cubicBezTo>
                    <a:pt x="3160178" y="223537"/>
                    <a:pt x="2980896" y="497123"/>
                    <a:pt x="2980896" y="812724"/>
                  </a:cubicBezTo>
                  <a:cubicBezTo>
                    <a:pt x="2980896" y="1149366"/>
                    <a:pt x="3184879" y="1438203"/>
                    <a:pt x="3475589" y="1561581"/>
                  </a:cubicBezTo>
                  <a:lnTo>
                    <a:pt x="3543300" y="1586448"/>
                  </a:lnTo>
                  <a:lnTo>
                    <a:pt x="3543300" y="1625449"/>
                  </a:lnTo>
                  <a:lnTo>
                    <a:pt x="0" y="1625449"/>
                  </a:lnTo>
                  <a:close/>
                </a:path>
              </a:pathLst>
            </a:cu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直角三角形 18">
            <a:extLst>
              <a:ext uri="{FF2B5EF4-FFF2-40B4-BE49-F238E27FC236}">
                <a16:creationId xmlns:a16="http://schemas.microsoft.com/office/drawing/2014/main" id="{85381D08-937E-4C7A-A91A-4E4DC0C3B2C2}"/>
              </a:ext>
            </a:extLst>
          </p:cNvPr>
          <p:cNvSpPr/>
          <p:nvPr/>
        </p:nvSpPr>
        <p:spPr>
          <a:xfrm flipH="1">
            <a:off x="3663416" y="2120716"/>
            <a:ext cx="8528584" cy="4737284"/>
          </a:xfrm>
          <a:prstGeom prst="rtTriangle">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a:extLst>
              <a:ext uri="{FF2B5EF4-FFF2-40B4-BE49-F238E27FC236}">
                <a16:creationId xmlns:a16="http://schemas.microsoft.com/office/drawing/2014/main" id="{A9EEF657-8D5E-4446-A1FD-6FA80A82FFDE}"/>
              </a:ext>
            </a:extLst>
          </p:cNvPr>
          <p:cNvSpPr/>
          <p:nvPr/>
        </p:nvSpPr>
        <p:spPr>
          <a:xfrm>
            <a:off x="0" y="4278237"/>
            <a:ext cx="7647015" cy="2577658"/>
          </a:xfrm>
          <a:prstGeom prst="rtTriangle">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9F1A112-070E-4E55-892F-C520B53B5534}"/>
              </a:ext>
            </a:extLst>
          </p:cNvPr>
          <p:cNvSpPr/>
          <p:nvPr/>
        </p:nvSpPr>
        <p:spPr>
          <a:xfrm>
            <a:off x="0" y="0"/>
            <a:ext cx="12192000" cy="6858000"/>
          </a:xfrm>
          <a:prstGeom prst="rect">
            <a:avLst/>
          </a:prstGeom>
          <a:noFill/>
          <a:ln w="1270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868CC96-88AC-4144-A47F-95247129FE86}"/>
              </a:ext>
            </a:extLst>
          </p:cNvPr>
          <p:cNvSpPr/>
          <p:nvPr/>
        </p:nvSpPr>
        <p:spPr>
          <a:xfrm>
            <a:off x="6074149" y="4332076"/>
            <a:ext cx="5206703" cy="461665"/>
          </a:xfrm>
          <a:prstGeom prst="rect">
            <a:avLst/>
          </a:prstGeom>
        </p:spPr>
        <p:txBody>
          <a:bodyPr wrap="square">
            <a:spAutoFit/>
          </a:bodyPr>
          <a:lstStyle/>
          <a:p>
            <a:pPr algn="just"/>
            <a:r>
              <a:rPr lang="en-US" altLang="zh-CN" sz="1200" dirty="0">
                <a:solidFill>
                  <a:schemeClr val="bg1"/>
                </a:solidFill>
              </a:rPr>
              <a:t>The PowerPoint was designed by Lee Yingshi who majors in Financial Management in Fuzhou University. Hoping everyone likes this PowerPoint.</a:t>
            </a:r>
            <a:endParaRPr lang="zh-CN" altLang="en-US" sz="1200" dirty="0">
              <a:solidFill>
                <a:schemeClr val="bg1"/>
              </a:solidFill>
            </a:endParaRPr>
          </a:p>
        </p:txBody>
      </p:sp>
    </p:spTree>
    <p:extLst>
      <p:ext uri="{BB962C8B-B14F-4D97-AF65-F5344CB8AC3E}">
        <p14:creationId xmlns:p14="http://schemas.microsoft.com/office/powerpoint/2010/main" val="2664913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矩形 5">
            <a:extLst>
              <a:ext uri="{FF2B5EF4-FFF2-40B4-BE49-F238E27FC236}">
                <a16:creationId xmlns:a16="http://schemas.microsoft.com/office/drawing/2014/main" id="{96275CAB-CB18-4F44-9979-ECA10E49384B}"/>
              </a:ext>
            </a:extLst>
          </p:cNvPr>
          <p:cNvSpPr>
            <a:spLocks noMove="1"/>
          </p:cNvSpPr>
          <p:nvPr>
            <p:custDataLst>
              <p:tags r:id="rId1"/>
            </p:custDataLst>
          </p:nvPr>
        </p:nvSpPr>
        <p:spPr>
          <a:xfrm>
            <a:off x="-16628" y="671973"/>
            <a:ext cx="6132513" cy="6206423"/>
          </a:xfrm>
          <a:prstGeom prst="rect">
            <a:avLst/>
          </a:prstGeom>
          <a:solidFill>
            <a:schemeClr val="accent1">
              <a:alpha val="64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39">
            <a:extLst>
              <a:ext uri="{FF2B5EF4-FFF2-40B4-BE49-F238E27FC236}">
                <a16:creationId xmlns:a16="http://schemas.microsoft.com/office/drawing/2014/main" id="{3379C760-90BB-4A38-A8F0-53B9F9512BAA}"/>
              </a:ext>
            </a:extLst>
          </p:cNvPr>
          <p:cNvSpPr>
            <a:spLocks noGrp="1"/>
          </p:cNvSpPr>
          <p:nvPr>
            <p:ph type="title"/>
          </p:nvPr>
        </p:nvSpPr>
        <p:spPr>
          <a:xfrm>
            <a:off x="752439" y="-43749"/>
            <a:ext cx="5380074" cy="695325"/>
          </a:xfrm>
          <a:prstGeom prst="rect">
            <a:avLst/>
          </a:prstGeom>
        </p:spPr>
        <p:txBody>
          <a:bodyPr/>
          <a:lstStyle/>
          <a:p>
            <a:r>
              <a:rPr lang="zh-CN" altLang="en-US" dirty="0"/>
              <a:t>请输入你的福气</a:t>
            </a:r>
          </a:p>
        </p:txBody>
      </p:sp>
      <p:sp>
        <p:nvSpPr>
          <p:cNvPr id="46" name="文本框 45">
            <a:extLst>
              <a:ext uri="{FF2B5EF4-FFF2-40B4-BE49-F238E27FC236}">
                <a16:creationId xmlns:a16="http://schemas.microsoft.com/office/drawing/2014/main" id="{FCCDDC65-0920-4149-8B20-A5B8685DA894}"/>
              </a:ext>
            </a:extLst>
          </p:cNvPr>
          <p:cNvSpPr txBox="1"/>
          <p:nvPr/>
        </p:nvSpPr>
        <p:spPr>
          <a:xfrm>
            <a:off x="72190" y="69010"/>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0 2</a:t>
            </a:r>
            <a:endParaRPr lang="zh-CN" altLang="en-US" sz="3200" dirty="0">
              <a:solidFill>
                <a:schemeClr val="bg1"/>
              </a:solidFill>
              <a:latin typeface="Agency FB" panose="020B0503020202020204" pitchFamily="34" charset="0"/>
            </a:endParaRPr>
          </a:p>
        </p:txBody>
      </p:sp>
      <p:grpSp>
        <p:nvGrpSpPr>
          <p:cNvPr id="5" name="组合 4">
            <a:extLst>
              <a:ext uri="{FF2B5EF4-FFF2-40B4-BE49-F238E27FC236}">
                <a16:creationId xmlns:a16="http://schemas.microsoft.com/office/drawing/2014/main" id="{B81E0ECB-FE14-4177-9263-7DB61937B275}"/>
              </a:ext>
            </a:extLst>
          </p:cNvPr>
          <p:cNvGrpSpPr/>
          <p:nvPr/>
        </p:nvGrpSpPr>
        <p:grpSpPr>
          <a:xfrm>
            <a:off x="1106911" y="970406"/>
            <a:ext cx="3897352" cy="1352165"/>
            <a:chOff x="1106911" y="970406"/>
            <a:chExt cx="3897352" cy="1352165"/>
          </a:xfrm>
        </p:grpSpPr>
        <p:sp>
          <p:nvSpPr>
            <p:cNvPr id="19" name="矩形 18">
              <a:extLst>
                <a:ext uri="{FF2B5EF4-FFF2-40B4-BE49-F238E27FC236}">
                  <a16:creationId xmlns:a16="http://schemas.microsoft.com/office/drawing/2014/main" id="{BE1A3920-3782-48E1-98C1-04D2A3FBAA67}"/>
                </a:ext>
              </a:extLst>
            </p:cNvPr>
            <p:cNvSpPr/>
            <p:nvPr/>
          </p:nvSpPr>
          <p:spPr>
            <a:xfrm>
              <a:off x="1741209" y="970406"/>
              <a:ext cx="3263054" cy="1352165"/>
            </a:xfrm>
            <a:prstGeom prst="rect">
              <a:avLst/>
            </a:prstGeom>
          </p:spPr>
          <p:txBody>
            <a:bodyPr wrap="square">
              <a:spAutoFit/>
            </a:bodyPr>
            <a:lstStyle/>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endParaRPr lang="zh-CN" altLang="en-US" sz="1400" dirty="0">
                <a:solidFill>
                  <a:schemeClr val="bg1"/>
                </a:solidFill>
              </a:endParaRPr>
            </a:p>
          </p:txBody>
        </p:sp>
        <p:grpSp>
          <p:nvGrpSpPr>
            <p:cNvPr id="54" name="组合 53">
              <a:extLst>
                <a:ext uri="{FF2B5EF4-FFF2-40B4-BE49-F238E27FC236}">
                  <a16:creationId xmlns:a16="http://schemas.microsoft.com/office/drawing/2014/main" id="{2D4EA358-5FC3-4B59-B957-E790067FCCD2}"/>
                </a:ext>
              </a:extLst>
            </p:cNvPr>
            <p:cNvGrpSpPr/>
            <p:nvPr/>
          </p:nvGrpSpPr>
          <p:grpSpPr>
            <a:xfrm>
              <a:off x="1106911" y="1239047"/>
              <a:ext cx="486146" cy="486146"/>
              <a:chOff x="5040284" y="19847"/>
              <a:chExt cx="486146" cy="486146"/>
            </a:xfrm>
          </p:grpSpPr>
          <p:sp>
            <p:nvSpPr>
              <p:cNvPr id="55" name="菱形 54">
                <a:extLst>
                  <a:ext uri="{FF2B5EF4-FFF2-40B4-BE49-F238E27FC236}">
                    <a16:creationId xmlns:a16="http://schemas.microsoft.com/office/drawing/2014/main" id="{E1BB7B17-78AB-42B4-8A2F-91757CF58EC1}"/>
                  </a:ext>
                </a:extLst>
              </p:cNvPr>
              <p:cNvSpPr/>
              <p:nvPr/>
            </p:nvSpPr>
            <p:spPr>
              <a:xfrm>
                <a:off x="5040284" y="19847"/>
                <a:ext cx="486146" cy="48614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graduate-cap_46910">
                <a:extLst>
                  <a:ext uri="{FF2B5EF4-FFF2-40B4-BE49-F238E27FC236}">
                    <a16:creationId xmlns:a16="http://schemas.microsoft.com/office/drawing/2014/main" id="{4FD3F9D9-EE93-4101-BC39-0274AF1E2DE8}"/>
                  </a:ext>
                </a:extLst>
              </p:cNvPr>
              <p:cNvSpPr>
                <a:spLocks noChangeAspect="1"/>
              </p:cNvSpPr>
              <p:nvPr/>
            </p:nvSpPr>
            <p:spPr bwMode="auto">
              <a:xfrm>
                <a:off x="5106129" y="137810"/>
                <a:ext cx="354456" cy="250219"/>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grpSp>
      <p:grpSp>
        <p:nvGrpSpPr>
          <p:cNvPr id="57" name="组合 56">
            <a:extLst>
              <a:ext uri="{FF2B5EF4-FFF2-40B4-BE49-F238E27FC236}">
                <a16:creationId xmlns:a16="http://schemas.microsoft.com/office/drawing/2014/main" id="{7ECCC36E-D40F-46F6-A053-F228AD41FA57}"/>
              </a:ext>
            </a:extLst>
          </p:cNvPr>
          <p:cNvGrpSpPr/>
          <p:nvPr/>
        </p:nvGrpSpPr>
        <p:grpSpPr>
          <a:xfrm>
            <a:off x="1085142" y="2356522"/>
            <a:ext cx="3897352" cy="1352165"/>
            <a:chOff x="1106911" y="970406"/>
            <a:chExt cx="3897352" cy="1352165"/>
          </a:xfrm>
        </p:grpSpPr>
        <p:sp>
          <p:nvSpPr>
            <p:cNvPr id="58" name="矩形 57">
              <a:extLst>
                <a:ext uri="{FF2B5EF4-FFF2-40B4-BE49-F238E27FC236}">
                  <a16:creationId xmlns:a16="http://schemas.microsoft.com/office/drawing/2014/main" id="{F12A8723-7EC3-4DAD-A73F-9CB5EE680EA9}"/>
                </a:ext>
              </a:extLst>
            </p:cNvPr>
            <p:cNvSpPr/>
            <p:nvPr/>
          </p:nvSpPr>
          <p:spPr>
            <a:xfrm>
              <a:off x="1741209" y="970406"/>
              <a:ext cx="3263054" cy="1352165"/>
            </a:xfrm>
            <a:prstGeom prst="rect">
              <a:avLst/>
            </a:prstGeom>
          </p:spPr>
          <p:txBody>
            <a:bodyPr wrap="square">
              <a:spAutoFit/>
            </a:bodyPr>
            <a:lstStyle/>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endParaRPr lang="zh-CN" altLang="en-US" sz="1400" dirty="0">
                <a:solidFill>
                  <a:schemeClr val="bg1"/>
                </a:solidFill>
              </a:endParaRPr>
            </a:p>
          </p:txBody>
        </p:sp>
        <p:grpSp>
          <p:nvGrpSpPr>
            <p:cNvPr id="59" name="组合 58">
              <a:extLst>
                <a:ext uri="{FF2B5EF4-FFF2-40B4-BE49-F238E27FC236}">
                  <a16:creationId xmlns:a16="http://schemas.microsoft.com/office/drawing/2014/main" id="{887011BE-D39A-477F-B41A-CE9E83966908}"/>
                </a:ext>
              </a:extLst>
            </p:cNvPr>
            <p:cNvGrpSpPr/>
            <p:nvPr/>
          </p:nvGrpSpPr>
          <p:grpSpPr>
            <a:xfrm>
              <a:off x="1106911" y="1239047"/>
              <a:ext cx="486146" cy="486146"/>
              <a:chOff x="5040284" y="19847"/>
              <a:chExt cx="486146" cy="486146"/>
            </a:xfrm>
          </p:grpSpPr>
          <p:sp>
            <p:nvSpPr>
              <p:cNvPr id="60" name="菱形 59">
                <a:extLst>
                  <a:ext uri="{FF2B5EF4-FFF2-40B4-BE49-F238E27FC236}">
                    <a16:creationId xmlns:a16="http://schemas.microsoft.com/office/drawing/2014/main" id="{F41CEF42-CD2F-4135-95C5-2DDDD75CBDB6}"/>
                  </a:ext>
                </a:extLst>
              </p:cNvPr>
              <p:cNvSpPr/>
              <p:nvPr/>
            </p:nvSpPr>
            <p:spPr>
              <a:xfrm>
                <a:off x="5040284" y="19847"/>
                <a:ext cx="486146" cy="48614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graduate-cap_46910">
                <a:extLst>
                  <a:ext uri="{FF2B5EF4-FFF2-40B4-BE49-F238E27FC236}">
                    <a16:creationId xmlns:a16="http://schemas.microsoft.com/office/drawing/2014/main" id="{852963BB-BC11-4D10-8FAA-BE899E5A7CAA}"/>
                  </a:ext>
                </a:extLst>
              </p:cNvPr>
              <p:cNvSpPr>
                <a:spLocks noChangeAspect="1"/>
              </p:cNvSpPr>
              <p:nvPr/>
            </p:nvSpPr>
            <p:spPr bwMode="auto">
              <a:xfrm>
                <a:off x="5106129" y="137810"/>
                <a:ext cx="354456" cy="250219"/>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grpSp>
      <p:grpSp>
        <p:nvGrpSpPr>
          <p:cNvPr id="63" name="组合 62">
            <a:extLst>
              <a:ext uri="{FF2B5EF4-FFF2-40B4-BE49-F238E27FC236}">
                <a16:creationId xmlns:a16="http://schemas.microsoft.com/office/drawing/2014/main" id="{61000BF6-DBEA-40E0-87C0-A487D5185C52}"/>
              </a:ext>
            </a:extLst>
          </p:cNvPr>
          <p:cNvGrpSpPr/>
          <p:nvPr/>
        </p:nvGrpSpPr>
        <p:grpSpPr>
          <a:xfrm>
            <a:off x="1076431" y="3599996"/>
            <a:ext cx="3897352" cy="1352165"/>
            <a:chOff x="1106911" y="970406"/>
            <a:chExt cx="3897352" cy="1352165"/>
          </a:xfrm>
        </p:grpSpPr>
        <p:sp>
          <p:nvSpPr>
            <p:cNvPr id="64" name="矩形 63">
              <a:extLst>
                <a:ext uri="{FF2B5EF4-FFF2-40B4-BE49-F238E27FC236}">
                  <a16:creationId xmlns:a16="http://schemas.microsoft.com/office/drawing/2014/main" id="{15A1A886-A1F8-4800-A495-D7A9626FAC73}"/>
                </a:ext>
              </a:extLst>
            </p:cNvPr>
            <p:cNvSpPr/>
            <p:nvPr/>
          </p:nvSpPr>
          <p:spPr>
            <a:xfrm>
              <a:off x="1741209" y="970406"/>
              <a:ext cx="3263054" cy="1352165"/>
            </a:xfrm>
            <a:prstGeom prst="rect">
              <a:avLst/>
            </a:prstGeom>
          </p:spPr>
          <p:txBody>
            <a:bodyPr wrap="square">
              <a:spAutoFit/>
            </a:bodyPr>
            <a:lstStyle/>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endParaRPr lang="zh-CN" altLang="en-US" sz="1400" dirty="0">
                <a:solidFill>
                  <a:schemeClr val="bg1"/>
                </a:solidFill>
              </a:endParaRPr>
            </a:p>
          </p:txBody>
        </p:sp>
        <p:grpSp>
          <p:nvGrpSpPr>
            <p:cNvPr id="65" name="组合 64">
              <a:extLst>
                <a:ext uri="{FF2B5EF4-FFF2-40B4-BE49-F238E27FC236}">
                  <a16:creationId xmlns:a16="http://schemas.microsoft.com/office/drawing/2014/main" id="{696B84A8-FD1D-4745-AF0E-F6233060F1F3}"/>
                </a:ext>
              </a:extLst>
            </p:cNvPr>
            <p:cNvGrpSpPr/>
            <p:nvPr/>
          </p:nvGrpSpPr>
          <p:grpSpPr>
            <a:xfrm>
              <a:off x="1106911" y="1239047"/>
              <a:ext cx="486146" cy="486146"/>
              <a:chOff x="5040284" y="19847"/>
              <a:chExt cx="486146" cy="486146"/>
            </a:xfrm>
          </p:grpSpPr>
          <p:sp>
            <p:nvSpPr>
              <p:cNvPr id="66" name="菱形 65">
                <a:extLst>
                  <a:ext uri="{FF2B5EF4-FFF2-40B4-BE49-F238E27FC236}">
                    <a16:creationId xmlns:a16="http://schemas.microsoft.com/office/drawing/2014/main" id="{A692A1F1-41BA-4436-8C81-9A7D15E596B7}"/>
                  </a:ext>
                </a:extLst>
              </p:cNvPr>
              <p:cNvSpPr/>
              <p:nvPr/>
            </p:nvSpPr>
            <p:spPr>
              <a:xfrm>
                <a:off x="5040284" y="19847"/>
                <a:ext cx="486146" cy="48614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graduate-cap_46910">
                <a:extLst>
                  <a:ext uri="{FF2B5EF4-FFF2-40B4-BE49-F238E27FC236}">
                    <a16:creationId xmlns:a16="http://schemas.microsoft.com/office/drawing/2014/main" id="{9BDA50A7-AFC9-4390-A368-5CFFDCC77048}"/>
                  </a:ext>
                </a:extLst>
              </p:cNvPr>
              <p:cNvSpPr>
                <a:spLocks noChangeAspect="1"/>
              </p:cNvSpPr>
              <p:nvPr/>
            </p:nvSpPr>
            <p:spPr bwMode="auto">
              <a:xfrm>
                <a:off x="5106129" y="137810"/>
                <a:ext cx="354456" cy="250219"/>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grpSp>
      <p:grpSp>
        <p:nvGrpSpPr>
          <p:cNvPr id="68" name="组合 67">
            <a:extLst>
              <a:ext uri="{FF2B5EF4-FFF2-40B4-BE49-F238E27FC236}">
                <a16:creationId xmlns:a16="http://schemas.microsoft.com/office/drawing/2014/main" id="{A7FCBDBD-3539-4339-A43C-8BAE0E76C1DF}"/>
              </a:ext>
            </a:extLst>
          </p:cNvPr>
          <p:cNvGrpSpPr/>
          <p:nvPr/>
        </p:nvGrpSpPr>
        <p:grpSpPr>
          <a:xfrm>
            <a:off x="1059806" y="4979916"/>
            <a:ext cx="3897352" cy="1352165"/>
            <a:chOff x="1106911" y="970406"/>
            <a:chExt cx="3897352" cy="1352165"/>
          </a:xfrm>
        </p:grpSpPr>
        <p:sp>
          <p:nvSpPr>
            <p:cNvPr id="69" name="矩形 68">
              <a:extLst>
                <a:ext uri="{FF2B5EF4-FFF2-40B4-BE49-F238E27FC236}">
                  <a16:creationId xmlns:a16="http://schemas.microsoft.com/office/drawing/2014/main" id="{AFF5A228-6CDA-45CF-B97C-FB2C7570CAAC}"/>
                </a:ext>
              </a:extLst>
            </p:cNvPr>
            <p:cNvSpPr/>
            <p:nvPr/>
          </p:nvSpPr>
          <p:spPr>
            <a:xfrm>
              <a:off x="1741209" y="970406"/>
              <a:ext cx="3263054" cy="1352165"/>
            </a:xfrm>
            <a:prstGeom prst="rect">
              <a:avLst/>
            </a:prstGeom>
          </p:spPr>
          <p:txBody>
            <a:bodyPr wrap="square">
              <a:spAutoFit/>
            </a:bodyPr>
            <a:lstStyle/>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endParaRPr lang="zh-CN" altLang="en-US" sz="1400" dirty="0">
                <a:solidFill>
                  <a:schemeClr val="bg1"/>
                </a:solidFill>
              </a:endParaRPr>
            </a:p>
          </p:txBody>
        </p:sp>
        <p:grpSp>
          <p:nvGrpSpPr>
            <p:cNvPr id="70" name="组合 69">
              <a:extLst>
                <a:ext uri="{FF2B5EF4-FFF2-40B4-BE49-F238E27FC236}">
                  <a16:creationId xmlns:a16="http://schemas.microsoft.com/office/drawing/2014/main" id="{CE52B8E1-E9F1-4E0A-8F75-419421260A18}"/>
                </a:ext>
              </a:extLst>
            </p:cNvPr>
            <p:cNvGrpSpPr/>
            <p:nvPr/>
          </p:nvGrpSpPr>
          <p:grpSpPr>
            <a:xfrm>
              <a:off x="1106911" y="1239047"/>
              <a:ext cx="486146" cy="486146"/>
              <a:chOff x="5040284" y="19847"/>
              <a:chExt cx="486146" cy="486146"/>
            </a:xfrm>
          </p:grpSpPr>
          <p:sp>
            <p:nvSpPr>
              <p:cNvPr id="71" name="菱形 70">
                <a:extLst>
                  <a:ext uri="{FF2B5EF4-FFF2-40B4-BE49-F238E27FC236}">
                    <a16:creationId xmlns:a16="http://schemas.microsoft.com/office/drawing/2014/main" id="{A8FE5CF9-AA2B-43CD-A946-68C3A1EF66E8}"/>
                  </a:ext>
                </a:extLst>
              </p:cNvPr>
              <p:cNvSpPr/>
              <p:nvPr/>
            </p:nvSpPr>
            <p:spPr>
              <a:xfrm>
                <a:off x="5040284" y="19847"/>
                <a:ext cx="486146" cy="48614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graduate-cap_46910">
                <a:extLst>
                  <a:ext uri="{FF2B5EF4-FFF2-40B4-BE49-F238E27FC236}">
                    <a16:creationId xmlns:a16="http://schemas.microsoft.com/office/drawing/2014/main" id="{B3F64BA0-1313-42E3-80EE-9DFA483AE193}"/>
                  </a:ext>
                </a:extLst>
              </p:cNvPr>
              <p:cNvSpPr>
                <a:spLocks noChangeAspect="1"/>
              </p:cNvSpPr>
              <p:nvPr/>
            </p:nvSpPr>
            <p:spPr bwMode="auto">
              <a:xfrm>
                <a:off x="5106129" y="137810"/>
                <a:ext cx="354456" cy="250219"/>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grpSp>
      <p:pic>
        <p:nvPicPr>
          <p:cNvPr id="3" name="图片 2">
            <a:extLst>
              <a:ext uri="{FF2B5EF4-FFF2-40B4-BE49-F238E27FC236}">
                <a16:creationId xmlns:a16="http://schemas.microsoft.com/office/drawing/2014/main" id="{6053B018-B81D-453E-A667-927E78528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133" y="1952543"/>
            <a:ext cx="6182844" cy="3512288"/>
          </a:xfrm>
          <a:prstGeom prst="rect">
            <a:avLst/>
          </a:prstGeom>
          <a:ln w="38100">
            <a:solidFill>
              <a:schemeClr val="accent1">
                <a:shade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037098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流程图: 手动输入 12">
            <a:extLst>
              <a:ext uri="{FF2B5EF4-FFF2-40B4-BE49-F238E27FC236}">
                <a16:creationId xmlns:a16="http://schemas.microsoft.com/office/drawing/2014/main" id="{9C0A42B4-AD5B-44D0-9E87-608A4D02B41A}"/>
              </a:ext>
            </a:extLst>
          </p:cNvPr>
          <p:cNvSpPr/>
          <p:nvPr/>
        </p:nvSpPr>
        <p:spPr>
          <a:xfrm flipH="1">
            <a:off x="0" y="3834581"/>
            <a:ext cx="4959736" cy="3023419"/>
          </a:xfrm>
          <a:prstGeom prst="flowChartManualInpu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DABCE437-4A30-4090-A5FF-9FE2FCF2C31D}"/>
              </a:ext>
            </a:extLst>
          </p:cNvPr>
          <p:cNvPicPr>
            <a:picLocks noChangeAspect="1"/>
          </p:cNvPicPr>
          <p:nvPr/>
        </p:nvPicPr>
        <p:blipFill>
          <a:blip r:embed="rId3">
            <a:extLst>
              <a:ext uri="{28A0092B-C50C-407E-A947-70E740481C1C}">
                <a14:useLocalDpi xmlns:a14="http://schemas.microsoft.com/office/drawing/2010/main" val="0"/>
              </a:ext>
            </a:extLst>
          </a:blip>
          <a:srcRect l="22401" r="24786" b="1065"/>
          <a:stretch>
            <a:fillRect/>
          </a:stretch>
        </p:blipFill>
        <p:spPr>
          <a:xfrm>
            <a:off x="3439669" y="711255"/>
            <a:ext cx="4959738" cy="6190288"/>
          </a:xfrm>
          <a:custGeom>
            <a:avLst/>
            <a:gdLst>
              <a:gd name="connsiteX0" fmla="*/ 1330700 w 5365755"/>
              <a:gd name="connsiteY0" fmla="*/ 0 h 6697037"/>
              <a:gd name="connsiteX1" fmla="*/ 5365755 w 5365755"/>
              <a:gd name="connsiteY1" fmla="*/ 0 h 6697037"/>
              <a:gd name="connsiteX2" fmla="*/ 4035056 w 5365755"/>
              <a:gd name="connsiteY2" fmla="*/ 6697037 h 6697037"/>
              <a:gd name="connsiteX3" fmla="*/ 0 w 5365755"/>
              <a:gd name="connsiteY3" fmla="*/ 6697037 h 6697037"/>
            </a:gdLst>
            <a:ahLst/>
            <a:cxnLst>
              <a:cxn ang="0">
                <a:pos x="connsiteX0" y="connsiteY0"/>
              </a:cxn>
              <a:cxn ang="0">
                <a:pos x="connsiteX1" y="connsiteY1"/>
              </a:cxn>
              <a:cxn ang="0">
                <a:pos x="connsiteX2" y="connsiteY2"/>
              </a:cxn>
              <a:cxn ang="0">
                <a:pos x="connsiteX3" y="connsiteY3"/>
              </a:cxn>
            </a:cxnLst>
            <a:rect l="l" t="t" r="r" b="b"/>
            <a:pathLst>
              <a:path w="5365755" h="6697037">
                <a:moveTo>
                  <a:pt x="1330700" y="0"/>
                </a:moveTo>
                <a:lnTo>
                  <a:pt x="5365755" y="0"/>
                </a:lnTo>
                <a:lnTo>
                  <a:pt x="4035056" y="6697037"/>
                </a:lnTo>
                <a:lnTo>
                  <a:pt x="0" y="6697037"/>
                </a:lnTo>
                <a:close/>
              </a:path>
            </a:pathLst>
          </a:custGeom>
          <a:effectLst>
            <a:outerShdw blurRad="50800" dist="38100" dir="2700000" algn="tl" rotWithShape="0">
              <a:prstClr val="black">
                <a:alpha val="40000"/>
              </a:prstClr>
            </a:outerShdw>
          </a:effectLst>
        </p:spPr>
      </p:pic>
      <p:pic>
        <p:nvPicPr>
          <p:cNvPr id="14" name="图片 13">
            <a:extLst>
              <a:ext uri="{FF2B5EF4-FFF2-40B4-BE49-F238E27FC236}">
                <a16:creationId xmlns:a16="http://schemas.microsoft.com/office/drawing/2014/main" id="{58D71077-9C53-46D8-887B-23F9B2C289E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28" b="100000" l="215" r="100000">
                        <a14:foregroundMark x1="19313" y1="30962" x2="19313" y2="30962"/>
                        <a14:foregroundMark x1="22747" y1="24895" x2="22747" y2="24895"/>
                        <a14:foregroundMark x1="34335" y1="18828" x2="34335" y2="18828"/>
                        <a14:foregroundMark x1="44421" y1="14854" x2="44421" y2="14854"/>
                        <a14:foregroundMark x1="63090" y1="14854" x2="63090" y2="14854"/>
                        <a14:foregroundMark x1="71245" y1="21339" x2="71245" y2="21339"/>
                        <a14:foregroundMark x1="88412" y1="49163" x2="88412" y2="49163"/>
                        <a14:foregroundMark x1="83906" y1="65272" x2="83906" y2="65272"/>
                        <a14:foregroundMark x1="83906" y1="65272" x2="83906" y2="65272"/>
                        <a14:foregroundMark x1="80472" y1="68410" x2="80472" y2="68410"/>
                        <a14:foregroundMark x1="80472" y1="68410" x2="80472" y2="68410"/>
                        <a14:foregroundMark x1="72532" y1="72385" x2="72532" y2="72385"/>
                        <a14:foregroundMark x1="64807" y1="76569" x2="64807" y2="76569"/>
                        <a14:foregroundMark x1="49571" y1="84310" x2="49571" y2="84310"/>
                        <a14:foregroundMark x1="40987" y1="84100" x2="40987" y2="84100"/>
                        <a14:foregroundMark x1="28970" y1="76569" x2="28970" y2="76569"/>
                        <a14:foregroundMark x1="20386" y1="72803" x2="20386" y2="72803"/>
                        <a14:foregroundMark x1="20386" y1="72803" x2="20386" y2="72803"/>
                        <a14:foregroundMark x1="15880" y1="69874" x2="15880" y2="69874"/>
                        <a14:foregroundMark x1="13734" y1="64435" x2="13734" y2="64435"/>
                        <a14:foregroundMark x1="14163" y1="64017" x2="14163" y2="64017"/>
                        <a14:foregroundMark x1="15021" y1="60042" x2="15021" y2="60042"/>
                        <a14:foregroundMark x1="15021" y1="58159" x2="15021" y2="58159"/>
                        <a14:foregroundMark x1="15236" y1="55649" x2="15236" y2="55649"/>
                        <a14:foregroundMark x1="51931" y1="71130" x2="51931" y2="71130"/>
                        <a14:foregroundMark x1="53648" y1="59833" x2="53648" y2="59833"/>
                        <a14:foregroundMark x1="53648" y1="58159" x2="53648" y2="58159"/>
                        <a14:foregroundMark x1="53648" y1="58159" x2="53648" y2="58159"/>
                        <a14:foregroundMark x1="48069" y1="54184" x2="48069" y2="54184"/>
                        <a14:foregroundMark x1="48069" y1="54184" x2="48069" y2="54184"/>
                        <a14:foregroundMark x1="42704" y1="51883" x2="42704" y2="51883"/>
                        <a14:foregroundMark x1="42704" y1="51883" x2="42704" y2="51883"/>
                        <a14:foregroundMark x1="39914" y1="51674" x2="39914" y2="51674"/>
                        <a14:foregroundMark x1="39914" y1="51674" x2="39914" y2="51674"/>
                        <a14:foregroundMark x1="37768" y1="51674" x2="37768" y2="51674"/>
                        <a14:foregroundMark x1="34979" y1="56485" x2="34979" y2="56485"/>
                        <a14:foregroundMark x1="34764" y1="57531" x2="34764" y2="57531"/>
                        <a14:foregroundMark x1="31545" y1="57531" x2="31545" y2="57531"/>
                        <a14:foregroundMark x1="31545" y1="57531" x2="31545" y2="57531"/>
                        <a14:foregroundMark x1="34764" y1="45188" x2="34764" y2="45188"/>
                        <a14:foregroundMark x1="34764" y1="45188" x2="34764" y2="45188"/>
                        <a14:foregroundMark x1="34764" y1="45188" x2="34764" y2="45188"/>
                        <a14:foregroundMark x1="34120" y1="43096" x2="34120" y2="43096"/>
                        <a14:foregroundMark x1="68455" y1="77615" x2="68455" y2="77615"/>
                        <a14:foregroundMark x1="56438" y1="84100" x2="56438" y2="84100"/>
                        <a14:foregroundMark x1="51073" y1="84937" x2="51073" y2="84937"/>
                        <a14:foregroundMark x1="78755" y1="50628" x2="78755" y2="50628"/>
                        <a14:foregroundMark x1="66953" y1="47490" x2="66953" y2="47490"/>
                        <a14:foregroundMark x1="66094" y1="44142" x2="66094" y2="44142"/>
                        <a14:foregroundMark x1="62661" y1="32427" x2="62661" y2="32427"/>
                        <a14:foregroundMark x1="62661" y1="32427" x2="62661" y2="32427"/>
                        <a14:foregroundMark x1="56438" y1="27615" x2="56438" y2="27615"/>
                        <a14:foregroundMark x1="41202" y1="30126" x2="41202" y2="30126"/>
                        <a14:foregroundMark x1="39485" y1="33473" x2="39485" y2="33473"/>
                        <a14:foregroundMark x1="39270" y1="34310" x2="42918" y2="42678"/>
                        <a14:foregroundMark x1="43562" y1="43515" x2="43562" y2="43515"/>
                        <a14:foregroundMark x1="43777" y1="44142" x2="43777" y2="44142"/>
                        <a14:foregroundMark x1="49571" y1="48954" x2="49785" y2="49791"/>
                        <a14:foregroundMark x1="49785" y1="49791" x2="49785" y2="49791"/>
                        <a14:foregroundMark x1="67597" y1="58159" x2="67597" y2="58159"/>
                        <a14:foregroundMark x1="74678" y1="61088" x2="74678" y2="61088"/>
                        <a14:foregroundMark x1="74678" y1="61088" x2="74678" y2="61088"/>
                        <a14:foregroundMark x1="72747" y1="71130" x2="72747" y2="71130"/>
                        <a14:foregroundMark x1="86481" y1="66736" x2="86481" y2="66736"/>
                        <a14:foregroundMark x1="86481" y1="66736" x2="86481" y2="66736"/>
                        <a14:foregroundMark x1="85837" y1="66736" x2="85837" y2="66736"/>
                        <a14:foregroundMark x1="81974" y1="70293" x2="81974" y2="70293"/>
                        <a14:foregroundMark x1="81330" y1="70921" x2="81330" y2="70921"/>
                        <a14:foregroundMark x1="81330" y1="70921" x2="81330" y2="70921"/>
                        <a14:foregroundMark x1="81330" y1="70921" x2="81330" y2="70921"/>
                        <a14:foregroundMark x1="58369" y1="36820" x2="58369" y2="36820"/>
                        <a14:foregroundMark x1="58369" y1="36820" x2="58369" y2="36820"/>
                        <a14:foregroundMark x1="58369" y1="36820" x2="58369" y2="36820"/>
                        <a14:foregroundMark x1="58369" y1="36820" x2="58369" y2="36820"/>
                        <a14:foregroundMark x1="58369" y1="36820" x2="58369" y2="36820"/>
                        <a14:foregroundMark x1="51073" y1="40795" x2="51073" y2="40795"/>
                        <a14:foregroundMark x1="51073" y1="40795" x2="51073" y2="40795"/>
                        <a14:foregroundMark x1="51073" y1="40795" x2="51073" y2="40795"/>
                        <a14:foregroundMark x1="55579" y1="53138" x2="55579" y2="53138"/>
                        <a14:foregroundMark x1="57511" y1="53138" x2="57511" y2="53138"/>
                        <a14:foregroundMark x1="59013" y1="52720" x2="59013" y2="52720"/>
                        <a14:foregroundMark x1="59013" y1="52720" x2="59013" y2="52720"/>
                        <a14:foregroundMark x1="59013" y1="52720" x2="59013" y2="52720"/>
                        <a14:foregroundMark x1="59871" y1="57322" x2="59871" y2="57322"/>
                        <a14:foregroundMark x1="59871" y1="57741" x2="59871" y2="57741"/>
                        <a14:foregroundMark x1="59871" y1="59414" x2="59871" y2="62552"/>
                        <a14:foregroundMark x1="41631" y1="66736" x2="41631" y2="66736"/>
                        <a14:foregroundMark x1="43562" y1="65900" x2="43562" y2="65900"/>
                        <a14:foregroundMark x1="41845" y1="64226" x2="41845" y2="64226"/>
                        <a14:foregroundMark x1="36695" y1="64854" x2="36695" y2="64854"/>
                        <a14:foregroundMark x1="36695" y1="64854" x2="36695" y2="64854"/>
                        <a14:foregroundMark x1="27468" y1="61925" x2="27468" y2="61925"/>
                        <a14:foregroundMark x1="30901" y1="62552" x2="30901" y2="62552"/>
                        <a14:foregroundMark x1="30901" y1="62552" x2="30901" y2="62552"/>
                        <a14:foregroundMark x1="32403" y1="57741" x2="32403" y2="57741"/>
                        <a14:foregroundMark x1="31760" y1="55230" x2="31760" y2="55230"/>
                        <a14:foregroundMark x1="29614" y1="53556" x2="29614" y2="53556"/>
                        <a14:foregroundMark x1="24678" y1="22594" x2="24678" y2="22594"/>
                        <a14:foregroundMark x1="26609" y1="21757" x2="26609" y2="21757"/>
                        <a14:backgroundMark x1="9442" y1="10460" x2="9442" y2="10460"/>
                        <a14:backgroundMark x1="89914" y1="11506" x2="89914" y2="11506"/>
                        <a14:backgroundMark x1="90773" y1="86192" x2="90773" y2="86192"/>
                        <a14:backgroundMark x1="9013" y1="90795" x2="9013" y2="90795"/>
                      </a14:backgroundRemoval>
                    </a14:imgEffect>
                  </a14:imgLayer>
                </a14:imgProps>
              </a:ext>
              <a:ext uri="{28A0092B-C50C-407E-A947-70E740481C1C}">
                <a14:useLocalDpi xmlns:a14="http://schemas.microsoft.com/office/drawing/2010/main" val="0"/>
              </a:ext>
            </a:extLst>
          </a:blip>
          <a:stretch>
            <a:fillRect/>
          </a:stretch>
        </p:blipFill>
        <p:spPr>
          <a:xfrm>
            <a:off x="964507" y="4415841"/>
            <a:ext cx="1814180" cy="1860898"/>
          </a:xfrm>
          <a:prstGeom prst="rect">
            <a:avLst/>
          </a:prstGeom>
        </p:spPr>
      </p:pic>
      <p:grpSp>
        <p:nvGrpSpPr>
          <p:cNvPr id="15" name="组合 14">
            <a:extLst>
              <a:ext uri="{FF2B5EF4-FFF2-40B4-BE49-F238E27FC236}">
                <a16:creationId xmlns:a16="http://schemas.microsoft.com/office/drawing/2014/main" id="{1B773956-00A1-4096-B0A5-6E1925403093}"/>
              </a:ext>
            </a:extLst>
          </p:cNvPr>
          <p:cNvGrpSpPr/>
          <p:nvPr/>
        </p:nvGrpSpPr>
        <p:grpSpPr>
          <a:xfrm>
            <a:off x="7941724" y="1560342"/>
            <a:ext cx="3897352" cy="1352165"/>
            <a:chOff x="1106911" y="970406"/>
            <a:chExt cx="3897352" cy="1352165"/>
          </a:xfrm>
          <a:effectLst>
            <a:outerShdw blurRad="50800" dist="38100" dir="2700000" algn="tl" rotWithShape="0">
              <a:prstClr val="black">
                <a:alpha val="40000"/>
              </a:prstClr>
            </a:outerShdw>
          </a:effectLst>
        </p:grpSpPr>
        <p:sp>
          <p:nvSpPr>
            <p:cNvPr id="16" name="矩形 15">
              <a:extLst>
                <a:ext uri="{FF2B5EF4-FFF2-40B4-BE49-F238E27FC236}">
                  <a16:creationId xmlns:a16="http://schemas.microsoft.com/office/drawing/2014/main" id="{5B66CE8F-46B8-42E6-92F6-D00F43F61C9D}"/>
                </a:ext>
              </a:extLst>
            </p:cNvPr>
            <p:cNvSpPr/>
            <p:nvPr/>
          </p:nvSpPr>
          <p:spPr>
            <a:xfrm>
              <a:off x="1741209" y="970406"/>
              <a:ext cx="3263054" cy="1352165"/>
            </a:xfrm>
            <a:prstGeom prst="rect">
              <a:avLst/>
            </a:prstGeom>
            <a:effectLst/>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endParaRPr lang="zh-CN" altLang="en-US" sz="1400" dirty="0"/>
            </a:p>
          </p:txBody>
        </p:sp>
        <p:grpSp>
          <p:nvGrpSpPr>
            <p:cNvPr id="17" name="组合 16">
              <a:extLst>
                <a:ext uri="{FF2B5EF4-FFF2-40B4-BE49-F238E27FC236}">
                  <a16:creationId xmlns:a16="http://schemas.microsoft.com/office/drawing/2014/main" id="{E29AE536-1B06-43ED-A754-25463CA2CCCD}"/>
                </a:ext>
              </a:extLst>
            </p:cNvPr>
            <p:cNvGrpSpPr/>
            <p:nvPr/>
          </p:nvGrpSpPr>
          <p:grpSpPr>
            <a:xfrm>
              <a:off x="1106911" y="1239047"/>
              <a:ext cx="486146" cy="486146"/>
              <a:chOff x="5040284" y="19847"/>
              <a:chExt cx="486146" cy="486146"/>
            </a:xfrm>
          </p:grpSpPr>
          <p:sp>
            <p:nvSpPr>
              <p:cNvPr id="18" name="菱形 17">
                <a:extLst>
                  <a:ext uri="{FF2B5EF4-FFF2-40B4-BE49-F238E27FC236}">
                    <a16:creationId xmlns:a16="http://schemas.microsoft.com/office/drawing/2014/main" id="{A8EA3CCA-F36F-4D86-B138-7E298CE6FB91}"/>
                  </a:ext>
                </a:extLst>
              </p:cNvPr>
              <p:cNvSpPr/>
              <p:nvPr/>
            </p:nvSpPr>
            <p:spPr>
              <a:xfrm>
                <a:off x="5040284" y="19847"/>
                <a:ext cx="486146" cy="48614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graduate-cap_46910">
                <a:extLst>
                  <a:ext uri="{FF2B5EF4-FFF2-40B4-BE49-F238E27FC236}">
                    <a16:creationId xmlns:a16="http://schemas.microsoft.com/office/drawing/2014/main" id="{A1526A82-BB18-4719-8AF3-A5FAC54D6A45}"/>
                  </a:ext>
                </a:extLst>
              </p:cNvPr>
              <p:cNvSpPr>
                <a:spLocks noChangeAspect="1"/>
              </p:cNvSpPr>
              <p:nvPr/>
            </p:nvSpPr>
            <p:spPr bwMode="auto">
              <a:xfrm>
                <a:off x="5106129" y="137810"/>
                <a:ext cx="354456" cy="250219"/>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grpSp>
      <p:grpSp>
        <p:nvGrpSpPr>
          <p:cNvPr id="20" name="组合 19">
            <a:extLst>
              <a:ext uri="{FF2B5EF4-FFF2-40B4-BE49-F238E27FC236}">
                <a16:creationId xmlns:a16="http://schemas.microsoft.com/office/drawing/2014/main" id="{0E44C9EB-9815-44DB-9045-3F1058615054}"/>
              </a:ext>
            </a:extLst>
          </p:cNvPr>
          <p:cNvGrpSpPr/>
          <p:nvPr/>
        </p:nvGrpSpPr>
        <p:grpSpPr>
          <a:xfrm>
            <a:off x="7532650" y="3154832"/>
            <a:ext cx="3897352" cy="1352165"/>
            <a:chOff x="1106911" y="970406"/>
            <a:chExt cx="3897352" cy="1352165"/>
          </a:xfrm>
          <a:effectLst>
            <a:outerShdw blurRad="50800" dist="38100" dir="2700000" algn="tl" rotWithShape="0">
              <a:prstClr val="black">
                <a:alpha val="40000"/>
              </a:prstClr>
            </a:outerShdw>
          </a:effectLst>
        </p:grpSpPr>
        <p:sp>
          <p:nvSpPr>
            <p:cNvPr id="21" name="矩形 20">
              <a:extLst>
                <a:ext uri="{FF2B5EF4-FFF2-40B4-BE49-F238E27FC236}">
                  <a16:creationId xmlns:a16="http://schemas.microsoft.com/office/drawing/2014/main" id="{A9A9871B-C3FE-4EEE-B831-9BA2A1E68008}"/>
                </a:ext>
              </a:extLst>
            </p:cNvPr>
            <p:cNvSpPr/>
            <p:nvPr/>
          </p:nvSpPr>
          <p:spPr>
            <a:xfrm>
              <a:off x="1741209" y="970406"/>
              <a:ext cx="3263054" cy="1352165"/>
            </a:xfrm>
            <a:prstGeom prst="rect">
              <a:avLst/>
            </a:prstGeom>
            <a:effectLst/>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endParaRPr lang="zh-CN" altLang="en-US" sz="1400" dirty="0"/>
            </a:p>
          </p:txBody>
        </p:sp>
        <p:grpSp>
          <p:nvGrpSpPr>
            <p:cNvPr id="22" name="组合 21">
              <a:extLst>
                <a:ext uri="{FF2B5EF4-FFF2-40B4-BE49-F238E27FC236}">
                  <a16:creationId xmlns:a16="http://schemas.microsoft.com/office/drawing/2014/main" id="{DBD2B289-5695-4A85-9863-C0E2531FDDD8}"/>
                </a:ext>
              </a:extLst>
            </p:cNvPr>
            <p:cNvGrpSpPr/>
            <p:nvPr/>
          </p:nvGrpSpPr>
          <p:grpSpPr>
            <a:xfrm>
              <a:off x="1106911" y="1239047"/>
              <a:ext cx="486146" cy="486146"/>
              <a:chOff x="5040284" y="19847"/>
              <a:chExt cx="486146" cy="486146"/>
            </a:xfrm>
          </p:grpSpPr>
          <p:sp>
            <p:nvSpPr>
              <p:cNvPr id="23" name="菱形 22">
                <a:extLst>
                  <a:ext uri="{FF2B5EF4-FFF2-40B4-BE49-F238E27FC236}">
                    <a16:creationId xmlns:a16="http://schemas.microsoft.com/office/drawing/2014/main" id="{9CBC546C-9C5B-4C2F-AA16-5F7BEB6D91B9}"/>
                  </a:ext>
                </a:extLst>
              </p:cNvPr>
              <p:cNvSpPr/>
              <p:nvPr/>
            </p:nvSpPr>
            <p:spPr>
              <a:xfrm>
                <a:off x="5040284" y="19847"/>
                <a:ext cx="486146" cy="48614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graduate-cap_46910">
                <a:extLst>
                  <a:ext uri="{FF2B5EF4-FFF2-40B4-BE49-F238E27FC236}">
                    <a16:creationId xmlns:a16="http://schemas.microsoft.com/office/drawing/2014/main" id="{1ECEC46C-BF0C-4429-AAFE-8A798B43D6D9}"/>
                  </a:ext>
                </a:extLst>
              </p:cNvPr>
              <p:cNvSpPr>
                <a:spLocks noChangeAspect="1"/>
              </p:cNvSpPr>
              <p:nvPr/>
            </p:nvSpPr>
            <p:spPr bwMode="auto">
              <a:xfrm>
                <a:off x="5106129" y="137810"/>
                <a:ext cx="354456" cy="250219"/>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grpSp>
      <p:grpSp>
        <p:nvGrpSpPr>
          <p:cNvPr id="25" name="组合 24">
            <a:extLst>
              <a:ext uri="{FF2B5EF4-FFF2-40B4-BE49-F238E27FC236}">
                <a16:creationId xmlns:a16="http://schemas.microsoft.com/office/drawing/2014/main" id="{4BDA1FDE-115D-4802-A090-679ADC92237D}"/>
              </a:ext>
            </a:extLst>
          </p:cNvPr>
          <p:cNvGrpSpPr/>
          <p:nvPr/>
        </p:nvGrpSpPr>
        <p:grpSpPr>
          <a:xfrm>
            <a:off x="7257846" y="4978361"/>
            <a:ext cx="3897352" cy="1352165"/>
            <a:chOff x="1106911" y="970406"/>
            <a:chExt cx="3897352" cy="1352165"/>
          </a:xfrm>
          <a:effectLst>
            <a:outerShdw blurRad="50800" dist="38100" dir="2700000" algn="tl" rotWithShape="0">
              <a:prstClr val="black">
                <a:alpha val="40000"/>
              </a:prstClr>
            </a:outerShdw>
          </a:effectLst>
        </p:grpSpPr>
        <p:sp>
          <p:nvSpPr>
            <p:cNvPr id="26" name="矩形 25">
              <a:extLst>
                <a:ext uri="{FF2B5EF4-FFF2-40B4-BE49-F238E27FC236}">
                  <a16:creationId xmlns:a16="http://schemas.microsoft.com/office/drawing/2014/main" id="{ECB55114-71EA-4DBE-B702-3A54C5220C26}"/>
                </a:ext>
              </a:extLst>
            </p:cNvPr>
            <p:cNvSpPr/>
            <p:nvPr/>
          </p:nvSpPr>
          <p:spPr>
            <a:xfrm>
              <a:off x="1741209" y="970406"/>
              <a:ext cx="3263054" cy="1352165"/>
            </a:xfrm>
            <a:prstGeom prst="rect">
              <a:avLst/>
            </a:prstGeom>
            <a:effectLst/>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endParaRPr lang="zh-CN" altLang="en-US" sz="1400" dirty="0"/>
            </a:p>
          </p:txBody>
        </p:sp>
        <p:grpSp>
          <p:nvGrpSpPr>
            <p:cNvPr id="27" name="组合 26">
              <a:extLst>
                <a:ext uri="{FF2B5EF4-FFF2-40B4-BE49-F238E27FC236}">
                  <a16:creationId xmlns:a16="http://schemas.microsoft.com/office/drawing/2014/main" id="{C3F037F2-94AD-4FA9-838A-2F64FA5C44EF}"/>
                </a:ext>
              </a:extLst>
            </p:cNvPr>
            <p:cNvGrpSpPr/>
            <p:nvPr/>
          </p:nvGrpSpPr>
          <p:grpSpPr>
            <a:xfrm>
              <a:off x="1106911" y="1239047"/>
              <a:ext cx="486146" cy="486146"/>
              <a:chOff x="5040284" y="19847"/>
              <a:chExt cx="486146" cy="486146"/>
            </a:xfrm>
          </p:grpSpPr>
          <p:sp>
            <p:nvSpPr>
              <p:cNvPr id="28" name="菱形 27">
                <a:extLst>
                  <a:ext uri="{FF2B5EF4-FFF2-40B4-BE49-F238E27FC236}">
                    <a16:creationId xmlns:a16="http://schemas.microsoft.com/office/drawing/2014/main" id="{01AE0DEF-D116-4828-BEF1-5E2014566804}"/>
                  </a:ext>
                </a:extLst>
              </p:cNvPr>
              <p:cNvSpPr/>
              <p:nvPr/>
            </p:nvSpPr>
            <p:spPr>
              <a:xfrm>
                <a:off x="5040284" y="19847"/>
                <a:ext cx="486146" cy="48614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graduate-cap_46910">
                <a:extLst>
                  <a:ext uri="{FF2B5EF4-FFF2-40B4-BE49-F238E27FC236}">
                    <a16:creationId xmlns:a16="http://schemas.microsoft.com/office/drawing/2014/main" id="{5BAFC452-2C90-4F6A-876C-A1146C2BF381}"/>
                  </a:ext>
                </a:extLst>
              </p:cNvPr>
              <p:cNvSpPr>
                <a:spLocks noChangeAspect="1"/>
              </p:cNvSpPr>
              <p:nvPr/>
            </p:nvSpPr>
            <p:spPr bwMode="auto">
              <a:xfrm>
                <a:off x="5106129" y="137810"/>
                <a:ext cx="354456" cy="250219"/>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grpSp>
      <p:grpSp>
        <p:nvGrpSpPr>
          <p:cNvPr id="32" name="组合 31">
            <a:extLst>
              <a:ext uri="{FF2B5EF4-FFF2-40B4-BE49-F238E27FC236}">
                <a16:creationId xmlns:a16="http://schemas.microsoft.com/office/drawing/2014/main" id="{94E9824A-EB4F-47D5-BB91-70EE7B7CB46A}"/>
              </a:ext>
            </a:extLst>
          </p:cNvPr>
          <p:cNvGrpSpPr/>
          <p:nvPr/>
        </p:nvGrpSpPr>
        <p:grpSpPr>
          <a:xfrm>
            <a:off x="704408" y="1266284"/>
            <a:ext cx="5164894" cy="2109245"/>
            <a:chOff x="6323296" y="2590983"/>
            <a:chExt cx="5164894" cy="2109245"/>
          </a:xfrm>
        </p:grpSpPr>
        <p:sp>
          <p:nvSpPr>
            <p:cNvPr id="33" name="矩形 32">
              <a:extLst>
                <a:ext uri="{FF2B5EF4-FFF2-40B4-BE49-F238E27FC236}">
                  <a16:creationId xmlns:a16="http://schemas.microsoft.com/office/drawing/2014/main" id="{99E40AF6-CA6E-499E-82BF-4A8B4D4DE6BC}"/>
                </a:ext>
              </a:extLst>
            </p:cNvPr>
            <p:cNvSpPr/>
            <p:nvPr/>
          </p:nvSpPr>
          <p:spPr>
            <a:xfrm>
              <a:off x="6323296" y="3348063"/>
              <a:ext cx="5164894" cy="1352165"/>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a:t>
              </a:r>
              <a:endParaRPr lang="en-US" altLang="zh-CN" sz="1400" dirty="0">
                <a:solidFill>
                  <a:schemeClr val="accent2"/>
                </a:solidFill>
              </a:endParaRPr>
            </a:p>
            <a:p>
              <a:pPr algn="just">
                <a:lnSpc>
                  <a:spcPct val="150000"/>
                </a:lnSpc>
              </a:pPr>
              <a:r>
                <a:rPr lang="zh-CN" altLang="en-US" sz="1400" dirty="0">
                  <a:solidFill>
                    <a:schemeClr val="accent2"/>
                  </a:solidFill>
                </a:rPr>
                <a:t>请输入您福气满满的文本内容</a:t>
              </a:r>
            </a:p>
            <a:p>
              <a:pPr algn="just">
                <a:lnSpc>
                  <a:spcPct val="150000"/>
                </a:lnSpc>
              </a:pPr>
              <a:r>
                <a:rPr lang="zh-CN" altLang="en-US" sz="1400" dirty="0">
                  <a:solidFill>
                    <a:schemeClr val="accent2"/>
                  </a:solidFill>
                </a:rPr>
                <a:t>请输入您福气满满的文本内容</a:t>
              </a:r>
            </a:p>
            <a:p>
              <a:pPr algn="just">
                <a:lnSpc>
                  <a:spcPct val="150000"/>
                </a:lnSpc>
              </a:pPr>
              <a:endParaRPr lang="zh-CN" altLang="en-US" sz="1400" dirty="0">
                <a:solidFill>
                  <a:schemeClr val="accent2"/>
                </a:solidFill>
              </a:endParaRPr>
            </a:p>
          </p:txBody>
        </p:sp>
        <p:sp>
          <p:nvSpPr>
            <p:cNvPr id="34" name="文本框 33">
              <a:extLst>
                <a:ext uri="{FF2B5EF4-FFF2-40B4-BE49-F238E27FC236}">
                  <a16:creationId xmlns:a16="http://schemas.microsoft.com/office/drawing/2014/main" id="{B7CBDF4A-2CEE-46EA-BB5D-BDA5F481B8A9}"/>
                </a:ext>
              </a:extLst>
            </p:cNvPr>
            <p:cNvSpPr txBox="1"/>
            <p:nvPr/>
          </p:nvSpPr>
          <p:spPr>
            <a:xfrm>
              <a:off x="6323296" y="2590983"/>
              <a:ext cx="5004867" cy="461665"/>
            </a:xfrm>
            <a:prstGeom prst="rect">
              <a:avLst/>
            </a:prstGeom>
            <a:noFill/>
          </p:spPr>
          <p:txBody>
            <a:bodyPr wrap="square" rtlCol="0">
              <a:spAutoFit/>
            </a:bodyPr>
            <a:lstStyle/>
            <a:p>
              <a:r>
                <a:rPr lang="en-US" altLang="zh-CN" sz="2400" b="1" dirty="0">
                  <a:solidFill>
                    <a:schemeClr val="accent1"/>
                  </a:solidFill>
                </a:rPr>
                <a:t>This PPT will bring you good luck.</a:t>
              </a:r>
              <a:endParaRPr lang="zh-CN" altLang="en-US" sz="2400" b="1" dirty="0">
                <a:solidFill>
                  <a:schemeClr val="accent1"/>
                </a:solidFill>
              </a:endParaRPr>
            </a:p>
          </p:txBody>
        </p:sp>
        <p:sp>
          <p:nvSpPr>
            <p:cNvPr id="35" name="矩形 34">
              <a:extLst>
                <a:ext uri="{FF2B5EF4-FFF2-40B4-BE49-F238E27FC236}">
                  <a16:creationId xmlns:a16="http://schemas.microsoft.com/office/drawing/2014/main" id="{B9BCF29A-5C9D-40FC-B68D-5BB6D946E9DE}"/>
                </a:ext>
              </a:extLst>
            </p:cNvPr>
            <p:cNvSpPr/>
            <p:nvPr/>
          </p:nvSpPr>
          <p:spPr>
            <a:xfrm>
              <a:off x="6431782" y="3052648"/>
              <a:ext cx="1106279" cy="981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2" name="标题 39">
            <a:extLst>
              <a:ext uri="{FF2B5EF4-FFF2-40B4-BE49-F238E27FC236}">
                <a16:creationId xmlns:a16="http://schemas.microsoft.com/office/drawing/2014/main" id="{DC1F60B7-B5DF-4CB2-AC74-3DA4FCF4C76A}"/>
              </a:ext>
            </a:extLst>
          </p:cNvPr>
          <p:cNvSpPr>
            <a:spLocks noGrp="1"/>
          </p:cNvSpPr>
          <p:nvPr>
            <p:ph type="title"/>
          </p:nvPr>
        </p:nvSpPr>
        <p:spPr>
          <a:prstGeom prst="rect">
            <a:avLst/>
          </a:prstGeom>
        </p:spPr>
        <p:txBody>
          <a:bodyPr/>
          <a:lstStyle/>
          <a:p>
            <a:r>
              <a:rPr lang="zh-CN" altLang="en-US" dirty="0"/>
              <a:t>请输入你的福气</a:t>
            </a:r>
          </a:p>
        </p:txBody>
      </p:sp>
      <p:sp>
        <p:nvSpPr>
          <p:cNvPr id="43" name="文本框 42">
            <a:extLst>
              <a:ext uri="{FF2B5EF4-FFF2-40B4-BE49-F238E27FC236}">
                <a16:creationId xmlns:a16="http://schemas.microsoft.com/office/drawing/2014/main" id="{DE141A6A-1EA9-4EB8-AEEB-1765330CFCA2}"/>
              </a:ext>
            </a:extLst>
          </p:cNvPr>
          <p:cNvSpPr txBox="1"/>
          <p:nvPr/>
        </p:nvSpPr>
        <p:spPr>
          <a:xfrm>
            <a:off x="72190" y="69010"/>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0 2</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916127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39">
            <a:extLst>
              <a:ext uri="{FF2B5EF4-FFF2-40B4-BE49-F238E27FC236}">
                <a16:creationId xmlns:a16="http://schemas.microsoft.com/office/drawing/2014/main" id="{861B52CB-C7D9-4A84-BF84-5BE9B0586560}"/>
              </a:ext>
            </a:extLst>
          </p:cNvPr>
          <p:cNvSpPr>
            <a:spLocks noGrp="1"/>
          </p:cNvSpPr>
          <p:nvPr>
            <p:ph type="title"/>
          </p:nvPr>
        </p:nvSpPr>
        <p:spPr>
          <a:xfrm>
            <a:off x="752439" y="-43749"/>
            <a:ext cx="5380074" cy="695325"/>
          </a:xfrm>
          <a:prstGeom prst="rect">
            <a:avLst/>
          </a:prstGeom>
        </p:spPr>
        <p:txBody>
          <a:bodyPr/>
          <a:lstStyle/>
          <a:p>
            <a:r>
              <a:rPr lang="zh-CN" altLang="en-US" dirty="0"/>
              <a:t>请输入你的福气</a:t>
            </a:r>
          </a:p>
        </p:txBody>
      </p:sp>
      <p:sp>
        <p:nvSpPr>
          <p:cNvPr id="16" name="文本框 15">
            <a:extLst>
              <a:ext uri="{FF2B5EF4-FFF2-40B4-BE49-F238E27FC236}">
                <a16:creationId xmlns:a16="http://schemas.microsoft.com/office/drawing/2014/main" id="{CF4ED096-6AA9-4669-92A2-C40B34612427}"/>
              </a:ext>
            </a:extLst>
          </p:cNvPr>
          <p:cNvSpPr txBox="1"/>
          <p:nvPr/>
        </p:nvSpPr>
        <p:spPr>
          <a:xfrm>
            <a:off x="72190" y="69010"/>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0 2</a:t>
            </a:r>
            <a:endParaRPr lang="zh-CN" altLang="en-US" sz="3200" dirty="0">
              <a:solidFill>
                <a:schemeClr val="bg1"/>
              </a:solidFill>
              <a:latin typeface="Agency FB" panose="020B0503020202020204" pitchFamily="34" charset="0"/>
            </a:endParaRPr>
          </a:p>
        </p:txBody>
      </p:sp>
      <p:grpSp>
        <p:nvGrpSpPr>
          <p:cNvPr id="17" name="组合 16">
            <a:extLst>
              <a:ext uri="{FF2B5EF4-FFF2-40B4-BE49-F238E27FC236}">
                <a16:creationId xmlns:a16="http://schemas.microsoft.com/office/drawing/2014/main" id="{1F368495-6247-4D1C-92EA-47B48371E1B0}"/>
              </a:ext>
            </a:extLst>
          </p:cNvPr>
          <p:cNvGrpSpPr/>
          <p:nvPr/>
        </p:nvGrpSpPr>
        <p:grpSpPr>
          <a:xfrm>
            <a:off x="920025" y="2590983"/>
            <a:ext cx="5164894" cy="2432410"/>
            <a:chOff x="6323296" y="2590983"/>
            <a:chExt cx="5164894" cy="2432410"/>
          </a:xfrm>
        </p:grpSpPr>
        <p:sp>
          <p:nvSpPr>
            <p:cNvPr id="18" name="矩形 17">
              <a:extLst>
                <a:ext uri="{FF2B5EF4-FFF2-40B4-BE49-F238E27FC236}">
                  <a16:creationId xmlns:a16="http://schemas.microsoft.com/office/drawing/2014/main" id="{44EB1B50-1D61-4312-9FC9-2FEC0169ED04}"/>
                </a:ext>
              </a:extLst>
            </p:cNvPr>
            <p:cNvSpPr/>
            <p:nvPr/>
          </p:nvSpPr>
          <p:spPr>
            <a:xfrm>
              <a:off x="6323296" y="3348063"/>
              <a:ext cx="5164894" cy="1675330"/>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endParaRPr lang="zh-CN" altLang="en-US" sz="1400" dirty="0">
                <a:solidFill>
                  <a:schemeClr val="accent2"/>
                </a:solidFill>
              </a:endParaRPr>
            </a:p>
          </p:txBody>
        </p:sp>
        <p:sp>
          <p:nvSpPr>
            <p:cNvPr id="19" name="文本框 18">
              <a:extLst>
                <a:ext uri="{FF2B5EF4-FFF2-40B4-BE49-F238E27FC236}">
                  <a16:creationId xmlns:a16="http://schemas.microsoft.com/office/drawing/2014/main" id="{DD2084A7-059A-4966-B070-F7353F945C3E}"/>
                </a:ext>
              </a:extLst>
            </p:cNvPr>
            <p:cNvSpPr txBox="1"/>
            <p:nvPr/>
          </p:nvSpPr>
          <p:spPr>
            <a:xfrm>
              <a:off x="6323296" y="2590983"/>
              <a:ext cx="5004867" cy="461665"/>
            </a:xfrm>
            <a:prstGeom prst="rect">
              <a:avLst/>
            </a:prstGeom>
            <a:noFill/>
          </p:spPr>
          <p:txBody>
            <a:bodyPr wrap="square" rtlCol="0">
              <a:spAutoFit/>
            </a:bodyPr>
            <a:lstStyle/>
            <a:p>
              <a:r>
                <a:rPr lang="en-US" altLang="zh-CN" sz="2400" b="1" dirty="0">
                  <a:solidFill>
                    <a:schemeClr val="accent1"/>
                  </a:solidFill>
                </a:rPr>
                <a:t>This PPT will bring you good luck.</a:t>
              </a:r>
              <a:endParaRPr lang="zh-CN" altLang="en-US" sz="2400" b="1" dirty="0">
                <a:solidFill>
                  <a:schemeClr val="accent1"/>
                </a:solidFill>
              </a:endParaRPr>
            </a:p>
          </p:txBody>
        </p:sp>
        <p:sp>
          <p:nvSpPr>
            <p:cNvPr id="20" name="矩形 19">
              <a:extLst>
                <a:ext uri="{FF2B5EF4-FFF2-40B4-BE49-F238E27FC236}">
                  <a16:creationId xmlns:a16="http://schemas.microsoft.com/office/drawing/2014/main" id="{DDA25A57-F984-4D24-B4AA-0CDCC8DF1D4E}"/>
                </a:ext>
              </a:extLst>
            </p:cNvPr>
            <p:cNvSpPr/>
            <p:nvPr/>
          </p:nvSpPr>
          <p:spPr>
            <a:xfrm>
              <a:off x="6431782" y="3052648"/>
              <a:ext cx="1106279" cy="981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8" name="图片 7">
            <a:extLst>
              <a:ext uri="{FF2B5EF4-FFF2-40B4-BE49-F238E27FC236}">
                <a16:creationId xmlns:a16="http://schemas.microsoft.com/office/drawing/2014/main" id="{4DEB8B53-51CE-4532-91BE-907302DEEE36}"/>
              </a:ext>
            </a:extLst>
          </p:cNvPr>
          <p:cNvPicPr>
            <a:picLocks noChangeAspect="1"/>
          </p:cNvPicPr>
          <p:nvPr/>
        </p:nvPicPr>
        <p:blipFill rotWithShape="1">
          <a:blip r:embed="rId2">
            <a:extLst>
              <a:ext uri="{28A0092B-C50C-407E-A947-70E740481C1C}">
                <a14:useLocalDpi xmlns:a14="http://schemas.microsoft.com/office/drawing/2010/main" val="0"/>
              </a:ext>
            </a:extLst>
          </a:blip>
          <a:srcRect l="4701" r="3714"/>
          <a:stretch/>
        </p:blipFill>
        <p:spPr>
          <a:xfrm>
            <a:off x="6451600" y="2590983"/>
            <a:ext cx="3594100" cy="2229274"/>
          </a:xfrm>
          <a:prstGeom prst="rect">
            <a:avLst/>
          </a:prstGeom>
        </p:spPr>
      </p:pic>
    </p:spTree>
    <p:extLst>
      <p:ext uri="{BB962C8B-B14F-4D97-AF65-F5344CB8AC3E}">
        <p14:creationId xmlns:p14="http://schemas.microsoft.com/office/powerpoint/2010/main" val="87411442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BAB41E0-F2B2-4BAD-9236-BE0ABD79DFDF}"/>
              </a:ext>
            </a:extLst>
          </p:cNvPr>
          <p:cNvPicPr>
            <a:picLocks noChangeAspect="1"/>
          </p:cNvPicPr>
          <p:nvPr/>
        </p:nvPicPr>
        <p:blipFill rotWithShape="1">
          <a:blip r:embed="rId2">
            <a:extLst>
              <a:ext uri="{28A0092B-C50C-407E-A947-70E740481C1C}">
                <a14:useLocalDpi xmlns:a14="http://schemas.microsoft.com/office/drawing/2010/main" val="0"/>
              </a:ext>
            </a:extLst>
          </a:blip>
          <a:srcRect t="34129" b="23913"/>
          <a:stretch/>
        </p:blipFill>
        <p:spPr>
          <a:xfrm>
            <a:off x="0" y="683754"/>
            <a:ext cx="12192000" cy="2874897"/>
          </a:xfrm>
          <a:prstGeom prst="rect">
            <a:avLst/>
          </a:prstGeom>
        </p:spPr>
      </p:pic>
      <p:sp>
        <p:nvSpPr>
          <p:cNvPr id="24" name="任意多边形: 形状 23">
            <a:extLst>
              <a:ext uri="{FF2B5EF4-FFF2-40B4-BE49-F238E27FC236}">
                <a16:creationId xmlns:a16="http://schemas.microsoft.com/office/drawing/2014/main" id="{DF3B0EE1-C57A-4E4C-B2AC-0EC1477D8896}"/>
              </a:ext>
            </a:extLst>
          </p:cNvPr>
          <p:cNvSpPr/>
          <p:nvPr/>
        </p:nvSpPr>
        <p:spPr>
          <a:xfrm>
            <a:off x="-5649" y="3558651"/>
            <a:ext cx="12191999" cy="1215941"/>
          </a:xfrm>
          <a:custGeom>
            <a:avLst/>
            <a:gdLst>
              <a:gd name="connsiteX0" fmla="*/ 0 w 12191999"/>
              <a:gd name="connsiteY0" fmla="*/ 0 h 1215941"/>
              <a:gd name="connsiteX1" fmla="*/ 12191999 w 12191999"/>
              <a:gd name="connsiteY1" fmla="*/ 0 h 1215941"/>
              <a:gd name="connsiteX2" fmla="*/ 12191999 w 12191999"/>
              <a:gd name="connsiteY2" fmla="*/ 1215941 h 1215941"/>
              <a:gd name="connsiteX3" fmla="*/ 11053009 w 12191999"/>
              <a:gd name="connsiteY3" fmla="*/ 1215941 h 1215941"/>
              <a:gd name="connsiteX4" fmla="*/ 11053009 w 12191999"/>
              <a:gd name="connsiteY4" fmla="*/ 624012 h 1215941"/>
              <a:gd name="connsiteX5" fmla="*/ 8710861 w 12191999"/>
              <a:gd name="connsiteY5" fmla="*/ 624012 h 1215941"/>
              <a:gd name="connsiteX6" fmla="*/ 8710861 w 12191999"/>
              <a:gd name="connsiteY6" fmla="*/ 1215941 h 1215941"/>
              <a:gd name="connsiteX7" fmla="*/ 8588177 w 12191999"/>
              <a:gd name="connsiteY7" fmla="*/ 1215941 h 1215941"/>
              <a:gd name="connsiteX8" fmla="*/ 8588177 w 12191999"/>
              <a:gd name="connsiteY8" fmla="*/ 624012 h 1215941"/>
              <a:gd name="connsiteX9" fmla="*/ 6246029 w 12191999"/>
              <a:gd name="connsiteY9" fmla="*/ 624012 h 1215941"/>
              <a:gd name="connsiteX10" fmla="*/ 6246029 w 12191999"/>
              <a:gd name="connsiteY10" fmla="*/ 1215941 h 1215941"/>
              <a:gd name="connsiteX11" fmla="*/ 6128083 w 12191999"/>
              <a:gd name="connsiteY11" fmla="*/ 1215941 h 1215941"/>
              <a:gd name="connsiteX12" fmla="*/ 6128083 w 12191999"/>
              <a:gd name="connsiteY12" fmla="*/ 624012 h 1215941"/>
              <a:gd name="connsiteX13" fmla="*/ 3785936 w 12191999"/>
              <a:gd name="connsiteY13" fmla="*/ 624012 h 1215941"/>
              <a:gd name="connsiteX14" fmla="*/ 3785936 w 12191999"/>
              <a:gd name="connsiteY14" fmla="*/ 1215941 h 1215941"/>
              <a:gd name="connsiteX15" fmla="*/ 3647205 w 12191999"/>
              <a:gd name="connsiteY15" fmla="*/ 1215941 h 1215941"/>
              <a:gd name="connsiteX16" fmla="*/ 3647205 w 12191999"/>
              <a:gd name="connsiteY16" fmla="*/ 640054 h 1215941"/>
              <a:gd name="connsiteX17" fmla="*/ 1305057 w 12191999"/>
              <a:gd name="connsiteY17" fmla="*/ 640054 h 1215941"/>
              <a:gd name="connsiteX18" fmla="*/ 1305057 w 12191999"/>
              <a:gd name="connsiteY18" fmla="*/ 1215941 h 1215941"/>
              <a:gd name="connsiteX19" fmla="*/ 0 w 12191999"/>
              <a:gd name="connsiteY19" fmla="*/ 1215941 h 121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9" h="1215941">
                <a:moveTo>
                  <a:pt x="0" y="0"/>
                </a:moveTo>
                <a:lnTo>
                  <a:pt x="12191999" y="0"/>
                </a:lnTo>
                <a:lnTo>
                  <a:pt x="12191999" y="1215941"/>
                </a:lnTo>
                <a:lnTo>
                  <a:pt x="11053009" y="1215941"/>
                </a:lnTo>
                <a:lnTo>
                  <a:pt x="11053009" y="624012"/>
                </a:lnTo>
                <a:lnTo>
                  <a:pt x="8710861" y="624012"/>
                </a:lnTo>
                <a:lnTo>
                  <a:pt x="8710861" y="1215941"/>
                </a:lnTo>
                <a:lnTo>
                  <a:pt x="8588177" y="1215941"/>
                </a:lnTo>
                <a:lnTo>
                  <a:pt x="8588177" y="624012"/>
                </a:lnTo>
                <a:lnTo>
                  <a:pt x="6246029" y="624012"/>
                </a:lnTo>
                <a:lnTo>
                  <a:pt x="6246029" y="1215941"/>
                </a:lnTo>
                <a:lnTo>
                  <a:pt x="6128083" y="1215941"/>
                </a:lnTo>
                <a:lnTo>
                  <a:pt x="6128083" y="624012"/>
                </a:lnTo>
                <a:lnTo>
                  <a:pt x="3785936" y="624012"/>
                </a:lnTo>
                <a:lnTo>
                  <a:pt x="3785936" y="1215941"/>
                </a:lnTo>
                <a:lnTo>
                  <a:pt x="3647205" y="1215941"/>
                </a:lnTo>
                <a:lnTo>
                  <a:pt x="3647205" y="640054"/>
                </a:lnTo>
                <a:lnTo>
                  <a:pt x="1305057" y="640054"/>
                </a:lnTo>
                <a:lnTo>
                  <a:pt x="1305057" y="1215941"/>
                </a:lnTo>
                <a:lnTo>
                  <a:pt x="0" y="1215941"/>
                </a:lnTo>
                <a:close/>
              </a:path>
            </a:pathLst>
          </a:cu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students-graduation-hat_21534">
            <a:extLst>
              <a:ext uri="{FF2B5EF4-FFF2-40B4-BE49-F238E27FC236}">
                <a16:creationId xmlns:a16="http://schemas.microsoft.com/office/drawing/2014/main" id="{B3F817E4-90B2-4E39-A401-4A2E09D6AA39}"/>
              </a:ext>
            </a:extLst>
          </p:cNvPr>
          <p:cNvSpPr>
            <a:spLocks noChangeAspect="1"/>
          </p:cNvSpPr>
          <p:nvPr/>
        </p:nvSpPr>
        <p:spPr bwMode="auto">
          <a:xfrm>
            <a:off x="2252694" y="4473266"/>
            <a:ext cx="609685" cy="282587"/>
          </a:xfrm>
          <a:custGeom>
            <a:avLst/>
            <a:gdLst>
              <a:gd name="T0" fmla="*/ 496 w 989"/>
              <a:gd name="T1" fmla="*/ 397 h 459"/>
              <a:gd name="T2" fmla="*/ 781 w 989"/>
              <a:gd name="T3" fmla="*/ 291 h 459"/>
              <a:gd name="T4" fmla="*/ 781 w 989"/>
              <a:gd name="T5" fmla="*/ 459 h 459"/>
              <a:gd name="T6" fmla="*/ 208 w 989"/>
              <a:gd name="T7" fmla="*/ 459 h 459"/>
              <a:gd name="T8" fmla="*/ 208 w 989"/>
              <a:gd name="T9" fmla="*/ 294 h 459"/>
              <a:gd name="T10" fmla="*/ 496 w 989"/>
              <a:gd name="T11" fmla="*/ 397 h 459"/>
              <a:gd name="T12" fmla="*/ 874 w 989"/>
              <a:gd name="T13" fmla="*/ 347 h 459"/>
              <a:gd name="T14" fmla="*/ 874 w 989"/>
              <a:gd name="T15" fmla="*/ 221 h 459"/>
              <a:gd name="T16" fmla="*/ 989 w 989"/>
              <a:gd name="T17" fmla="*/ 178 h 459"/>
              <a:gd name="T18" fmla="*/ 493 w 989"/>
              <a:gd name="T19" fmla="*/ 0 h 459"/>
              <a:gd name="T20" fmla="*/ 0 w 989"/>
              <a:gd name="T21" fmla="*/ 184 h 459"/>
              <a:gd name="T22" fmla="*/ 496 w 989"/>
              <a:gd name="T23" fmla="*/ 362 h 459"/>
              <a:gd name="T24" fmla="*/ 839 w 989"/>
              <a:gd name="T25" fmla="*/ 234 h 459"/>
              <a:gd name="T26" fmla="*/ 839 w 989"/>
              <a:gd name="T27" fmla="*/ 347 h 459"/>
              <a:gd name="T28" fmla="*/ 819 w 989"/>
              <a:gd name="T29" fmla="*/ 380 h 459"/>
              <a:gd name="T30" fmla="*/ 856 w 989"/>
              <a:gd name="T31" fmla="*/ 417 h 459"/>
              <a:gd name="T32" fmla="*/ 894 w 989"/>
              <a:gd name="T33" fmla="*/ 380 h 459"/>
              <a:gd name="T34" fmla="*/ 874 w 989"/>
              <a:gd name="T35" fmla="*/ 34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9" h="459">
                <a:moveTo>
                  <a:pt x="496" y="397"/>
                </a:moveTo>
                <a:lnTo>
                  <a:pt x="781" y="291"/>
                </a:lnTo>
                <a:lnTo>
                  <a:pt x="781" y="459"/>
                </a:lnTo>
                <a:lnTo>
                  <a:pt x="208" y="459"/>
                </a:lnTo>
                <a:lnTo>
                  <a:pt x="208" y="294"/>
                </a:lnTo>
                <a:lnTo>
                  <a:pt x="496" y="397"/>
                </a:lnTo>
                <a:close/>
                <a:moveTo>
                  <a:pt x="874" y="347"/>
                </a:moveTo>
                <a:lnTo>
                  <a:pt x="874" y="221"/>
                </a:lnTo>
                <a:lnTo>
                  <a:pt x="989" y="178"/>
                </a:lnTo>
                <a:lnTo>
                  <a:pt x="493" y="0"/>
                </a:lnTo>
                <a:lnTo>
                  <a:pt x="0" y="184"/>
                </a:lnTo>
                <a:lnTo>
                  <a:pt x="496" y="362"/>
                </a:lnTo>
                <a:lnTo>
                  <a:pt x="839" y="234"/>
                </a:lnTo>
                <a:lnTo>
                  <a:pt x="839" y="347"/>
                </a:lnTo>
                <a:cubicBezTo>
                  <a:pt x="827" y="353"/>
                  <a:pt x="819" y="365"/>
                  <a:pt x="819" y="380"/>
                </a:cubicBezTo>
                <a:cubicBezTo>
                  <a:pt x="819" y="400"/>
                  <a:pt x="836" y="417"/>
                  <a:pt x="856" y="417"/>
                </a:cubicBezTo>
                <a:cubicBezTo>
                  <a:pt x="877" y="417"/>
                  <a:pt x="894" y="400"/>
                  <a:pt x="894" y="380"/>
                </a:cubicBezTo>
                <a:cubicBezTo>
                  <a:pt x="894" y="365"/>
                  <a:pt x="886" y="353"/>
                  <a:pt x="874" y="347"/>
                </a:cubicBezTo>
                <a:close/>
              </a:path>
            </a:pathLst>
          </a:custGeom>
          <a:solidFill>
            <a:schemeClr val="accent1"/>
          </a:solidFill>
          <a:ln>
            <a:noFill/>
          </a:ln>
        </p:spPr>
      </p:sp>
      <p:sp>
        <p:nvSpPr>
          <p:cNvPr id="26" name="students-graduation-hat_21534">
            <a:extLst>
              <a:ext uri="{FF2B5EF4-FFF2-40B4-BE49-F238E27FC236}">
                <a16:creationId xmlns:a16="http://schemas.microsoft.com/office/drawing/2014/main" id="{A21AB8F2-01EE-423C-896F-ED3CC4BCECA8}"/>
              </a:ext>
            </a:extLst>
          </p:cNvPr>
          <p:cNvSpPr>
            <a:spLocks noChangeAspect="1"/>
          </p:cNvSpPr>
          <p:nvPr/>
        </p:nvSpPr>
        <p:spPr bwMode="auto">
          <a:xfrm>
            <a:off x="4687544" y="4464614"/>
            <a:ext cx="609685" cy="282587"/>
          </a:xfrm>
          <a:custGeom>
            <a:avLst/>
            <a:gdLst>
              <a:gd name="T0" fmla="*/ 496 w 989"/>
              <a:gd name="T1" fmla="*/ 397 h 459"/>
              <a:gd name="T2" fmla="*/ 781 w 989"/>
              <a:gd name="T3" fmla="*/ 291 h 459"/>
              <a:gd name="T4" fmla="*/ 781 w 989"/>
              <a:gd name="T5" fmla="*/ 459 h 459"/>
              <a:gd name="T6" fmla="*/ 208 w 989"/>
              <a:gd name="T7" fmla="*/ 459 h 459"/>
              <a:gd name="T8" fmla="*/ 208 w 989"/>
              <a:gd name="T9" fmla="*/ 294 h 459"/>
              <a:gd name="T10" fmla="*/ 496 w 989"/>
              <a:gd name="T11" fmla="*/ 397 h 459"/>
              <a:gd name="T12" fmla="*/ 874 w 989"/>
              <a:gd name="T13" fmla="*/ 347 h 459"/>
              <a:gd name="T14" fmla="*/ 874 w 989"/>
              <a:gd name="T15" fmla="*/ 221 h 459"/>
              <a:gd name="T16" fmla="*/ 989 w 989"/>
              <a:gd name="T17" fmla="*/ 178 h 459"/>
              <a:gd name="T18" fmla="*/ 493 w 989"/>
              <a:gd name="T19" fmla="*/ 0 h 459"/>
              <a:gd name="T20" fmla="*/ 0 w 989"/>
              <a:gd name="T21" fmla="*/ 184 h 459"/>
              <a:gd name="T22" fmla="*/ 496 w 989"/>
              <a:gd name="T23" fmla="*/ 362 h 459"/>
              <a:gd name="T24" fmla="*/ 839 w 989"/>
              <a:gd name="T25" fmla="*/ 234 h 459"/>
              <a:gd name="T26" fmla="*/ 839 w 989"/>
              <a:gd name="T27" fmla="*/ 347 h 459"/>
              <a:gd name="T28" fmla="*/ 819 w 989"/>
              <a:gd name="T29" fmla="*/ 380 h 459"/>
              <a:gd name="T30" fmla="*/ 856 w 989"/>
              <a:gd name="T31" fmla="*/ 417 h 459"/>
              <a:gd name="T32" fmla="*/ 894 w 989"/>
              <a:gd name="T33" fmla="*/ 380 h 459"/>
              <a:gd name="T34" fmla="*/ 874 w 989"/>
              <a:gd name="T35" fmla="*/ 34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9" h="459">
                <a:moveTo>
                  <a:pt x="496" y="397"/>
                </a:moveTo>
                <a:lnTo>
                  <a:pt x="781" y="291"/>
                </a:lnTo>
                <a:lnTo>
                  <a:pt x="781" y="459"/>
                </a:lnTo>
                <a:lnTo>
                  <a:pt x="208" y="459"/>
                </a:lnTo>
                <a:lnTo>
                  <a:pt x="208" y="294"/>
                </a:lnTo>
                <a:lnTo>
                  <a:pt x="496" y="397"/>
                </a:lnTo>
                <a:close/>
                <a:moveTo>
                  <a:pt x="874" y="347"/>
                </a:moveTo>
                <a:lnTo>
                  <a:pt x="874" y="221"/>
                </a:lnTo>
                <a:lnTo>
                  <a:pt x="989" y="178"/>
                </a:lnTo>
                <a:lnTo>
                  <a:pt x="493" y="0"/>
                </a:lnTo>
                <a:lnTo>
                  <a:pt x="0" y="184"/>
                </a:lnTo>
                <a:lnTo>
                  <a:pt x="496" y="362"/>
                </a:lnTo>
                <a:lnTo>
                  <a:pt x="839" y="234"/>
                </a:lnTo>
                <a:lnTo>
                  <a:pt x="839" y="347"/>
                </a:lnTo>
                <a:cubicBezTo>
                  <a:pt x="827" y="353"/>
                  <a:pt x="819" y="365"/>
                  <a:pt x="819" y="380"/>
                </a:cubicBezTo>
                <a:cubicBezTo>
                  <a:pt x="819" y="400"/>
                  <a:pt x="836" y="417"/>
                  <a:pt x="856" y="417"/>
                </a:cubicBezTo>
                <a:cubicBezTo>
                  <a:pt x="877" y="417"/>
                  <a:pt x="894" y="400"/>
                  <a:pt x="894" y="380"/>
                </a:cubicBezTo>
                <a:cubicBezTo>
                  <a:pt x="894" y="365"/>
                  <a:pt x="886" y="353"/>
                  <a:pt x="874" y="347"/>
                </a:cubicBezTo>
                <a:close/>
              </a:path>
            </a:pathLst>
          </a:custGeom>
          <a:solidFill>
            <a:schemeClr val="accent1"/>
          </a:solidFill>
          <a:ln>
            <a:noFill/>
          </a:ln>
        </p:spPr>
      </p:sp>
      <p:sp>
        <p:nvSpPr>
          <p:cNvPr id="27" name="students-graduation-hat_21534">
            <a:extLst>
              <a:ext uri="{FF2B5EF4-FFF2-40B4-BE49-F238E27FC236}">
                <a16:creationId xmlns:a16="http://schemas.microsoft.com/office/drawing/2014/main" id="{A6C5C2AD-F096-46CE-A3E4-0C1EF4BA2FCB}"/>
              </a:ext>
            </a:extLst>
          </p:cNvPr>
          <p:cNvSpPr>
            <a:spLocks noChangeAspect="1"/>
          </p:cNvSpPr>
          <p:nvPr/>
        </p:nvSpPr>
        <p:spPr bwMode="auto">
          <a:xfrm>
            <a:off x="7110518" y="4473265"/>
            <a:ext cx="609685" cy="282587"/>
          </a:xfrm>
          <a:custGeom>
            <a:avLst/>
            <a:gdLst>
              <a:gd name="T0" fmla="*/ 496 w 989"/>
              <a:gd name="T1" fmla="*/ 397 h 459"/>
              <a:gd name="T2" fmla="*/ 781 w 989"/>
              <a:gd name="T3" fmla="*/ 291 h 459"/>
              <a:gd name="T4" fmla="*/ 781 w 989"/>
              <a:gd name="T5" fmla="*/ 459 h 459"/>
              <a:gd name="T6" fmla="*/ 208 w 989"/>
              <a:gd name="T7" fmla="*/ 459 h 459"/>
              <a:gd name="T8" fmla="*/ 208 w 989"/>
              <a:gd name="T9" fmla="*/ 294 h 459"/>
              <a:gd name="T10" fmla="*/ 496 w 989"/>
              <a:gd name="T11" fmla="*/ 397 h 459"/>
              <a:gd name="T12" fmla="*/ 874 w 989"/>
              <a:gd name="T13" fmla="*/ 347 h 459"/>
              <a:gd name="T14" fmla="*/ 874 w 989"/>
              <a:gd name="T15" fmla="*/ 221 h 459"/>
              <a:gd name="T16" fmla="*/ 989 w 989"/>
              <a:gd name="T17" fmla="*/ 178 h 459"/>
              <a:gd name="T18" fmla="*/ 493 w 989"/>
              <a:gd name="T19" fmla="*/ 0 h 459"/>
              <a:gd name="T20" fmla="*/ 0 w 989"/>
              <a:gd name="T21" fmla="*/ 184 h 459"/>
              <a:gd name="T22" fmla="*/ 496 w 989"/>
              <a:gd name="T23" fmla="*/ 362 h 459"/>
              <a:gd name="T24" fmla="*/ 839 w 989"/>
              <a:gd name="T25" fmla="*/ 234 h 459"/>
              <a:gd name="T26" fmla="*/ 839 w 989"/>
              <a:gd name="T27" fmla="*/ 347 h 459"/>
              <a:gd name="T28" fmla="*/ 819 w 989"/>
              <a:gd name="T29" fmla="*/ 380 h 459"/>
              <a:gd name="T30" fmla="*/ 856 w 989"/>
              <a:gd name="T31" fmla="*/ 417 h 459"/>
              <a:gd name="T32" fmla="*/ 894 w 989"/>
              <a:gd name="T33" fmla="*/ 380 h 459"/>
              <a:gd name="T34" fmla="*/ 874 w 989"/>
              <a:gd name="T35" fmla="*/ 34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9" h="459">
                <a:moveTo>
                  <a:pt x="496" y="397"/>
                </a:moveTo>
                <a:lnTo>
                  <a:pt x="781" y="291"/>
                </a:lnTo>
                <a:lnTo>
                  <a:pt x="781" y="459"/>
                </a:lnTo>
                <a:lnTo>
                  <a:pt x="208" y="459"/>
                </a:lnTo>
                <a:lnTo>
                  <a:pt x="208" y="294"/>
                </a:lnTo>
                <a:lnTo>
                  <a:pt x="496" y="397"/>
                </a:lnTo>
                <a:close/>
                <a:moveTo>
                  <a:pt x="874" y="347"/>
                </a:moveTo>
                <a:lnTo>
                  <a:pt x="874" y="221"/>
                </a:lnTo>
                <a:lnTo>
                  <a:pt x="989" y="178"/>
                </a:lnTo>
                <a:lnTo>
                  <a:pt x="493" y="0"/>
                </a:lnTo>
                <a:lnTo>
                  <a:pt x="0" y="184"/>
                </a:lnTo>
                <a:lnTo>
                  <a:pt x="496" y="362"/>
                </a:lnTo>
                <a:lnTo>
                  <a:pt x="839" y="234"/>
                </a:lnTo>
                <a:lnTo>
                  <a:pt x="839" y="347"/>
                </a:lnTo>
                <a:cubicBezTo>
                  <a:pt x="827" y="353"/>
                  <a:pt x="819" y="365"/>
                  <a:pt x="819" y="380"/>
                </a:cubicBezTo>
                <a:cubicBezTo>
                  <a:pt x="819" y="400"/>
                  <a:pt x="836" y="417"/>
                  <a:pt x="856" y="417"/>
                </a:cubicBezTo>
                <a:cubicBezTo>
                  <a:pt x="877" y="417"/>
                  <a:pt x="894" y="400"/>
                  <a:pt x="894" y="380"/>
                </a:cubicBezTo>
                <a:cubicBezTo>
                  <a:pt x="894" y="365"/>
                  <a:pt x="886" y="353"/>
                  <a:pt x="874" y="347"/>
                </a:cubicBezTo>
                <a:close/>
              </a:path>
            </a:pathLst>
          </a:custGeom>
          <a:solidFill>
            <a:schemeClr val="accent1"/>
          </a:solidFill>
          <a:ln>
            <a:noFill/>
          </a:ln>
        </p:spPr>
      </p:sp>
      <p:sp>
        <p:nvSpPr>
          <p:cNvPr id="28" name="students-graduation-hat_21534">
            <a:extLst>
              <a:ext uri="{FF2B5EF4-FFF2-40B4-BE49-F238E27FC236}">
                <a16:creationId xmlns:a16="http://schemas.microsoft.com/office/drawing/2014/main" id="{077112E0-6308-4CDB-9C43-B9CCD555BDCE}"/>
              </a:ext>
            </a:extLst>
          </p:cNvPr>
          <p:cNvSpPr>
            <a:spLocks noChangeAspect="1"/>
          </p:cNvSpPr>
          <p:nvPr/>
        </p:nvSpPr>
        <p:spPr bwMode="auto">
          <a:xfrm>
            <a:off x="9573241" y="4473265"/>
            <a:ext cx="609685" cy="282587"/>
          </a:xfrm>
          <a:custGeom>
            <a:avLst/>
            <a:gdLst>
              <a:gd name="T0" fmla="*/ 496 w 989"/>
              <a:gd name="T1" fmla="*/ 397 h 459"/>
              <a:gd name="T2" fmla="*/ 781 w 989"/>
              <a:gd name="T3" fmla="*/ 291 h 459"/>
              <a:gd name="T4" fmla="*/ 781 w 989"/>
              <a:gd name="T5" fmla="*/ 459 h 459"/>
              <a:gd name="T6" fmla="*/ 208 w 989"/>
              <a:gd name="T7" fmla="*/ 459 h 459"/>
              <a:gd name="T8" fmla="*/ 208 w 989"/>
              <a:gd name="T9" fmla="*/ 294 h 459"/>
              <a:gd name="T10" fmla="*/ 496 w 989"/>
              <a:gd name="T11" fmla="*/ 397 h 459"/>
              <a:gd name="T12" fmla="*/ 874 w 989"/>
              <a:gd name="T13" fmla="*/ 347 h 459"/>
              <a:gd name="T14" fmla="*/ 874 w 989"/>
              <a:gd name="T15" fmla="*/ 221 h 459"/>
              <a:gd name="T16" fmla="*/ 989 w 989"/>
              <a:gd name="T17" fmla="*/ 178 h 459"/>
              <a:gd name="T18" fmla="*/ 493 w 989"/>
              <a:gd name="T19" fmla="*/ 0 h 459"/>
              <a:gd name="T20" fmla="*/ 0 w 989"/>
              <a:gd name="T21" fmla="*/ 184 h 459"/>
              <a:gd name="T22" fmla="*/ 496 w 989"/>
              <a:gd name="T23" fmla="*/ 362 h 459"/>
              <a:gd name="T24" fmla="*/ 839 w 989"/>
              <a:gd name="T25" fmla="*/ 234 h 459"/>
              <a:gd name="T26" fmla="*/ 839 w 989"/>
              <a:gd name="T27" fmla="*/ 347 h 459"/>
              <a:gd name="T28" fmla="*/ 819 w 989"/>
              <a:gd name="T29" fmla="*/ 380 h 459"/>
              <a:gd name="T30" fmla="*/ 856 w 989"/>
              <a:gd name="T31" fmla="*/ 417 h 459"/>
              <a:gd name="T32" fmla="*/ 894 w 989"/>
              <a:gd name="T33" fmla="*/ 380 h 459"/>
              <a:gd name="T34" fmla="*/ 874 w 989"/>
              <a:gd name="T35" fmla="*/ 34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9" h="459">
                <a:moveTo>
                  <a:pt x="496" y="397"/>
                </a:moveTo>
                <a:lnTo>
                  <a:pt x="781" y="291"/>
                </a:lnTo>
                <a:lnTo>
                  <a:pt x="781" y="459"/>
                </a:lnTo>
                <a:lnTo>
                  <a:pt x="208" y="459"/>
                </a:lnTo>
                <a:lnTo>
                  <a:pt x="208" y="294"/>
                </a:lnTo>
                <a:lnTo>
                  <a:pt x="496" y="397"/>
                </a:lnTo>
                <a:close/>
                <a:moveTo>
                  <a:pt x="874" y="347"/>
                </a:moveTo>
                <a:lnTo>
                  <a:pt x="874" y="221"/>
                </a:lnTo>
                <a:lnTo>
                  <a:pt x="989" y="178"/>
                </a:lnTo>
                <a:lnTo>
                  <a:pt x="493" y="0"/>
                </a:lnTo>
                <a:lnTo>
                  <a:pt x="0" y="184"/>
                </a:lnTo>
                <a:lnTo>
                  <a:pt x="496" y="362"/>
                </a:lnTo>
                <a:lnTo>
                  <a:pt x="839" y="234"/>
                </a:lnTo>
                <a:lnTo>
                  <a:pt x="839" y="347"/>
                </a:lnTo>
                <a:cubicBezTo>
                  <a:pt x="827" y="353"/>
                  <a:pt x="819" y="365"/>
                  <a:pt x="819" y="380"/>
                </a:cubicBezTo>
                <a:cubicBezTo>
                  <a:pt x="819" y="400"/>
                  <a:pt x="836" y="417"/>
                  <a:pt x="856" y="417"/>
                </a:cubicBezTo>
                <a:cubicBezTo>
                  <a:pt x="877" y="417"/>
                  <a:pt x="894" y="400"/>
                  <a:pt x="894" y="380"/>
                </a:cubicBezTo>
                <a:cubicBezTo>
                  <a:pt x="894" y="365"/>
                  <a:pt x="886" y="353"/>
                  <a:pt x="874" y="347"/>
                </a:cubicBezTo>
                <a:close/>
              </a:path>
            </a:pathLst>
          </a:custGeom>
          <a:solidFill>
            <a:schemeClr val="accent1"/>
          </a:solidFill>
          <a:ln>
            <a:noFill/>
          </a:ln>
        </p:spPr>
      </p:sp>
      <p:sp>
        <p:nvSpPr>
          <p:cNvPr id="29" name="矩形 28">
            <a:extLst>
              <a:ext uri="{FF2B5EF4-FFF2-40B4-BE49-F238E27FC236}">
                <a16:creationId xmlns:a16="http://schemas.microsoft.com/office/drawing/2014/main" id="{571D74DF-06C0-4581-A629-3A895F11B45C}"/>
              </a:ext>
            </a:extLst>
          </p:cNvPr>
          <p:cNvSpPr/>
          <p:nvPr/>
        </p:nvSpPr>
        <p:spPr>
          <a:xfrm>
            <a:off x="1436530" y="4994385"/>
            <a:ext cx="2242012" cy="1029000"/>
          </a:xfrm>
          <a:prstGeom prst="rect">
            <a:avLst/>
          </a:prstGeom>
        </p:spPr>
        <p:txBody>
          <a:bodyPr wrap="square">
            <a:spAutoFit/>
          </a:bodyPr>
          <a:lstStyle/>
          <a:p>
            <a:pPr algn="just">
              <a:lnSpc>
                <a:spcPct val="150000"/>
              </a:lnSpc>
            </a:pPr>
            <a:r>
              <a:rPr lang="zh-CN" altLang="en-US" sz="1400" dirty="0"/>
              <a:t>请输入您福气满满的文本</a:t>
            </a:r>
            <a:endParaRPr lang="en-US" altLang="zh-CN" sz="1400" dirty="0"/>
          </a:p>
          <a:p>
            <a:pPr algn="just">
              <a:lnSpc>
                <a:spcPct val="150000"/>
              </a:lnSpc>
            </a:pPr>
            <a:r>
              <a:rPr lang="zh-CN" altLang="en-US" sz="1400" dirty="0"/>
              <a:t>请输入您福气满满的文本</a:t>
            </a:r>
            <a:endParaRPr lang="en-US" altLang="zh-CN" sz="1400" dirty="0"/>
          </a:p>
          <a:p>
            <a:pPr algn="just">
              <a:lnSpc>
                <a:spcPct val="150000"/>
              </a:lnSpc>
            </a:pPr>
            <a:r>
              <a:rPr lang="zh-CN" altLang="en-US" sz="1400" dirty="0"/>
              <a:t>请输入您福气满满的文本</a:t>
            </a:r>
            <a:endParaRPr lang="en-US" altLang="zh-CN" sz="1400" dirty="0"/>
          </a:p>
        </p:txBody>
      </p:sp>
      <p:sp>
        <p:nvSpPr>
          <p:cNvPr id="39" name="标题 38">
            <a:extLst>
              <a:ext uri="{FF2B5EF4-FFF2-40B4-BE49-F238E27FC236}">
                <a16:creationId xmlns:a16="http://schemas.microsoft.com/office/drawing/2014/main" id="{354DF88E-F731-4D3F-AFC7-21AC7A967624}"/>
              </a:ext>
            </a:extLst>
          </p:cNvPr>
          <p:cNvSpPr>
            <a:spLocks noGrp="1"/>
          </p:cNvSpPr>
          <p:nvPr>
            <p:ph type="title"/>
          </p:nvPr>
        </p:nvSpPr>
        <p:spPr>
          <a:xfrm>
            <a:off x="710276" y="-41540"/>
            <a:ext cx="5380074" cy="695325"/>
          </a:xfrm>
          <a:prstGeom prst="rect">
            <a:avLst/>
          </a:prstGeom>
        </p:spPr>
        <p:txBody>
          <a:bodyPr/>
          <a:lstStyle/>
          <a:p>
            <a:r>
              <a:rPr lang="zh-CN" altLang="en-US" dirty="0"/>
              <a:t>请输入你的福气</a:t>
            </a:r>
          </a:p>
        </p:txBody>
      </p:sp>
      <p:sp>
        <p:nvSpPr>
          <p:cNvPr id="41" name="文本框 40">
            <a:extLst>
              <a:ext uri="{FF2B5EF4-FFF2-40B4-BE49-F238E27FC236}">
                <a16:creationId xmlns:a16="http://schemas.microsoft.com/office/drawing/2014/main" id="{93C35690-3136-4E50-B7C2-21C11CDCFB00}"/>
              </a:ext>
            </a:extLst>
          </p:cNvPr>
          <p:cNvSpPr txBox="1"/>
          <p:nvPr/>
        </p:nvSpPr>
        <p:spPr>
          <a:xfrm>
            <a:off x="72190" y="69010"/>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0 2</a:t>
            </a:r>
            <a:endParaRPr lang="zh-CN" altLang="en-US" sz="3200" dirty="0">
              <a:solidFill>
                <a:schemeClr val="bg1"/>
              </a:solidFill>
              <a:latin typeface="Agency FB" panose="020B0503020202020204" pitchFamily="34" charset="0"/>
            </a:endParaRPr>
          </a:p>
        </p:txBody>
      </p:sp>
      <p:sp>
        <p:nvSpPr>
          <p:cNvPr id="4" name="文本框 3">
            <a:extLst>
              <a:ext uri="{FF2B5EF4-FFF2-40B4-BE49-F238E27FC236}">
                <a16:creationId xmlns:a16="http://schemas.microsoft.com/office/drawing/2014/main" id="{892C445A-F70D-4ABE-AA3F-F7F93CA3CDD5}"/>
              </a:ext>
            </a:extLst>
          </p:cNvPr>
          <p:cNvSpPr txBox="1"/>
          <p:nvPr/>
        </p:nvSpPr>
        <p:spPr>
          <a:xfrm>
            <a:off x="-5649" y="3321278"/>
            <a:ext cx="1236501" cy="215444"/>
          </a:xfrm>
          <a:prstGeom prst="rect">
            <a:avLst/>
          </a:prstGeom>
          <a:noFill/>
        </p:spPr>
        <p:txBody>
          <a:bodyPr wrap="square" rtlCol="0">
            <a:spAutoFit/>
          </a:bodyPr>
          <a:lstStyle/>
          <a:p>
            <a:r>
              <a:rPr lang="zh-CN" altLang="en-US" sz="800" dirty="0">
                <a:solidFill>
                  <a:schemeClr val="bg1"/>
                </a:solidFill>
                <a:effectLst>
                  <a:outerShdw blurRad="38100" dist="38100" dir="2700000" algn="tl">
                    <a:srgbClr val="000000">
                      <a:alpha val="43137"/>
                    </a:srgbClr>
                  </a:outerShdw>
                </a:effectLst>
              </a:rPr>
              <a:t>图源：福州大学官网 </a:t>
            </a:r>
          </a:p>
        </p:txBody>
      </p:sp>
      <p:sp>
        <p:nvSpPr>
          <p:cNvPr id="15" name="矩形 14">
            <a:extLst>
              <a:ext uri="{FF2B5EF4-FFF2-40B4-BE49-F238E27FC236}">
                <a16:creationId xmlns:a16="http://schemas.microsoft.com/office/drawing/2014/main" id="{C6ADAF7A-F7A4-4B41-94EE-B1D6E314C5F1}"/>
              </a:ext>
            </a:extLst>
          </p:cNvPr>
          <p:cNvSpPr/>
          <p:nvPr/>
        </p:nvSpPr>
        <p:spPr>
          <a:xfrm>
            <a:off x="3871380" y="4994385"/>
            <a:ext cx="2242012" cy="1029000"/>
          </a:xfrm>
          <a:prstGeom prst="rect">
            <a:avLst/>
          </a:prstGeom>
        </p:spPr>
        <p:txBody>
          <a:bodyPr wrap="square">
            <a:spAutoFit/>
          </a:bodyPr>
          <a:lstStyle/>
          <a:p>
            <a:pPr algn="just">
              <a:lnSpc>
                <a:spcPct val="150000"/>
              </a:lnSpc>
            </a:pPr>
            <a:r>
              <a:rPr lang="zh-CN" altLang="en-US" sz="1400" dirty="0"/>
              <a:t>请输入您福气满满的文本</a:t>
            </a:r>
            <a:endParaRPr lang="en-US" altLang="zh-CN" sz="1400" dirty="0"/>
          </a:p>
          <a:p>
            <a:pPr algn="just">
              <a:lnSpc>
                <a:spcPct val="150000"/>
              </a:lnSpc>
            </a:pPr>
            <a:r>
              <a:rPr lang="zh-CN" altLang="en-US" sz="1400" dirty="0"/>
              <a:t>请输入您福气满满的文本</a:t>
            </a:r>
            <a:endParaRPr lang="en-US" altLang="zh-CN" sz="1400" dirty="0"/>
          </a:p>
          <a:p>
            <a:pPr algn="just">
              <a:lnSpc>
                <a:spcPct val="150000"/>
              </a:lnSpc>
            </a:pPr>
            <a:r>
              <a:rPr lang="zh-CN" altLang="en-US" sz="1400" dirty="0"/>
              <a:t>请输入您福气满满的文本</a:t>
            </a:r>
            <a:endParaRPr lang="en-US" altLang="zh-CN" sz="1400" dirty="0"/>
          </a:p>
        </p:txBody>
      </p:sp>
      <p:sp>
        <p:nvSpPr>
          <p:cNvPr id="16" name="矩形 15">
            <a:extLst>
              <a:ext uri="{FF2B5EF4-FFF2-40B4-BE49-F238E27FC236}">
                <a16:creationId xmlns:a16="http://schemas.microsoft.com/office/drawing/2014/main" id="{1E78AEFF-1E4B-4B32-A322-D2B5C6A36C13}"/>
              </a:ext>
            </a:extLst>
          </p:cNvPr>
          <p:cNvSpPr/>
          <p:nvPr/>
        </p:nvSpPr>
        <p:spPr>
          <a:xfrm>
            <a:off x="6306230" y="4994385"/>
            <a:ext cx="2242012" cy="1029000"/>
          </a:xfrm>
          <a:prstGeom prst="rect">
            <a:avLst/>
          </a:prstGeom>
        </p:spPr>
        <p:txBody>
          <a:bodyPr wrap="square">
            <a:spAutoFit/>
          </a:bodyPr>
          <a:lstStyle/>
          <a:p>
            <a:pPr algn="just">
              <a:lnSpc>
                <a:spcPct val="150000"/>
              </a:lnSpc>
            </a:pPr>
            <a:r>
              <a:rPr lang="zh-CN" altLang="en-US" sz="1400" dirty="0"/>
              <a:t>请输入您福气满满的文本</a:t>
            </a:r>
            <a:endParaRPr lang="en-US" altLang="zh-CN" sz="1400" dirty="0"/>
          </a:p>
          <a:p>
            <a:pPr algn="just">
              <a:lnSpc>
                <a:spcPct val="150000"/>
              </a:lnSpc>
            </a:pPr>
            <a:r>
              <a:rPr lang="zh-CN" altLang="en-US" sz="1400" dirty="0"/>
              <a:t>请输入您福气满满的文本</a:t>
            </a:r>
            <a:endParaRPr lang="en-US" altLang="zh-CN" sz="1400" dirty="0"/>
          </a:p>
          <a:p>
            <a:pPr algn="just">
              <a:lnSpc>
                <a:spcPct val="150000"/>
              </a:lnSpc>
            </a:pPr>
            <a:r>
              <a:rPr lang="zh-CN" altLang="en-US" sz="1400" dirty="0"/>
              <a:t>请输入您福气满满的文本</a:t>
            </a:r>
            <a:endParaRPr lang="en-US" altLang="zh-CN" sz="1400" dirty="0"/>
          </a:p>
        </p:txBody>
      </p:sp>
      <p:sp>
        <p:nvSpPr>
          <p:cNvPr id="17" name="矩形 16">
            <a:extLst>
              <a:ext uri="{FF2B5EF4-FFF2-40B4-BE49-F238E27FC236}">
                <a16:creationId xmlns:a16="http://schemas.microsoft.com/office/drawing/2014/main" id="{CF90F75C-A13E-4A57-9189-117662B9C1C3}"/>
              </a:ext>
            </a:extLst>
          </p:cNvPr>
          <p:cNvSpPr/>
          <p:nvPr/>
        </p:nvSpPr>
        <p:spPr>
          <a:xfrm>
            <a:off x="8871709" y="4994385"/>
            <a:ext cx="2242012" cy="1029000"/>
          </a:xfrm>
          <a:prstGeom prst="rect">
            <a:avLst/>
          </a:prstGeom>
        </p:spPr>
        <p:txBody>
          <a:bodyPr wrap="square">
            <a:spAutoFit/>
          </a:bodyPr>
          <a:lstStyle/>
          <a:p>
            <a:pPr algn="just">
              <a:lnSpc>
                <a:spcPct val="150000"/>
              </a:lnSpc>
            </a:pPr>
            <a:r>
              <a:rPr lang="zh-CN" altLang="en-US" sz="1400" dirty="0"/>
              <a:t>请输入您福气满满的文本</a:t>
            </a:r>
            <a:endParaRPr lang="en-US" altLang="zh-CN" sz="1400" dirty="0"/>
          </a:p>
          <a:p>
            <a:pPr algn="just">
              <a:lnSpc>
                <a:spcPct val="150000"/>
              </a:lnSpc>
            </a:pPr>
            <a:r>
              <a:rPr lang="zh-CN" altLang="en-US" sz="1400" dirty="0"/>
              <a:t>请输入您福气满满的文本</a:t>
            </a:r>
            <a:endParaRPr lang="en-US" altLang="zh-CN" sz="1400" dirty="0"/>
          </a:p>
          <a:p>
            <a:pPr algn="just">
              <a:lnSpc>
                <a:spcPct val="150000"/>
              </a:lnSpc>
            </a:pPr>
            <a:r>
              <a:rPr lang="zh-CN" altLang="en-US" sz="1400" dirty="0"/>
              <a:t>请输入您福气满满的文本</a:t>
            </a:r>
            <a:endParaRPr lang="en-US" altLang="zh-CN" sz="1400" dirty="0"/>
          </a:p>
        </p:txBody>
      </p:sp>
    </p:spTree>
    <p:extLst>
      <p:ext uri="{BB962C8B-B14F-4D97-AF65-F5344CB8AC3E}">
        <p14:creationId xmlns:p14="http://schemas.microsoft.com/office/powerpoint/2010/main" val="27018361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B199F08-2F26-419A-B1FE-7AF72AEF5A88}"/>
              </a:ext>
            </a:extLst>
          </p:cNvPr>
          <p:cNvGrpSpPr/>
          <p:nvPr/>
        </p:nvGrpSpPr>
        <p:grpSpPr>
          <a:xfrm>
            <a:off x="8288915" y="3695073"/>
            <a:ext cx="3238500" cy="2017014"/>
            <a:chOff x="1846006" y="3687418"/>
            <a:chExt cx="3238500" cy="2017014"/>
          </a:xfrm>
        </p:grpSpPr>
        <p:sp>
          <p:nvSpPr>
            <p:cNvPr id="6" name="文本框 5">
              <a:extLst>
                <a:ext uri="{FF2B5EF4-FFF2-40B4-BE49-F238E27FC236}">
                  <a16:creationId xmlns:a16="http://schemas.microsoft.com/office/drawing/2014/main" id="{B45D2996-D036-48DB-BFED-5197EE8664DF}"/>
                </a:ext>
              </a:extLst>
            </p:cNvPr>
            <p:cNvSpPr txBox="1"/>
            <p:nvPr/>
          </p:nvSpPr>
          <p:spPr>
            <a:xfrm>
              <a:off x="2655131" y="3687418"/>
              <a:ext cx="1620250" cy="1569660"/>
            </a:xfrm>
            <a:prstGeom prst="rect">
              <a:avLst/>
            </a:prstGeom>
            <a:noFill/>
          </p:spPr>
          <p:txBody>
            <a:bodyPr wrap="square" rtlCol="0">
              <a:spAutoFit/>
            </a:bodyPr>
            <a:lstStyle/>
            <a:p>
              <a:r>
                <a:rPr lang="en-US" altLang="zh-CN" sz="9600" dirty="0">
                  <a:solidFill>
                    <a:schemeClr val="bg1"/>
                  </a:solidFill>
                  <a:latin typeface="Agency FB" panose="020B0503020202020204" pitchFamily="34" charset="0"/>
                </a:rPr>
                <a:t>0 3</a:t>
              </a:r>
              <a:endParaRPr lang="zh-CN" altLang="en-US" sz="9600" dirty="0">
                <a:solidFill>
                  <a:schemeClr val="bg1"/>
                </a:solidFill>
                <a:latin typeface="Agency FB" panose="020B0503020202020204" pitchFamily="34" charset="0"/>
              </a:endParaRPr>
            </a:p>
          </p:txBody>
        </p:sp>
        <p:sp>
          <p:nvSpPr>
            <p:cNvPr id="7" name="文本框 6">
              <a:extLst>
                <a:ext uri="{FF2B5EF4-FFF2-40B4-BE49-F238E27FC236}">
                  <a16:creationId xmlns:a16="http://schemas.microsoft.com/office/drawing/2014/main" id="{A09A6BDD-9F2B-47FE-BC77-B35CD55FA4D0}"/>
                </a:ext>
              </a:extLst>
            </p:cNvPr>
            <p:cNvSpPr txBox="1"/>
            <p:nvPr/>
          </p:nvSpPr>
          <p:spPr>
            <a:xfrm>
              <a:off x="1846006" y="5119657"/>
              <a:ext cx="3238500" cy="584775"/>
            </a:xfrm>
            <a:prstGeom prst="rect">
              <a:avLst/>
            </a:prstGeom>
            <a:noFill/>
          </p:spPr>
          <p:txBody>
            <a:bodyPr wrap="square" rtlCol="0">
              <a:spAutoFit/>
            </a:bodyPr>
            <a:lstStyle/>
            <a:p>
              <a:pPr algn="ctr"/>
              <a:r>
                <a:rPr lang="zh-CN" altLang="en-US" sz="3200" spc="500" dirty="0">
                  <a:solidFill>
                    <a:schemeClr val="bg1"/>
                  </a:solidFill>
                </a:rPr>
                <a:t>各种图表</a:t>
              </a:r>
              <a:endParaRPr lang="en-US" altLang="zh-CN" sz="3200" spc="500" dirty="0">
                <a:solidFill>
                  <a:schemeClr val="bg1"/>
                </a:solidFill>
              </a:endParaRPr>
            </a:p>
          </p:txBody>
        </p:sp>
      </p:grpSp>
      <p:grpSp>
        <p:nvGrpSpPr>
          <p:cNvPr id="11" name="组合 10">
            <a:extLst>
              <a:ext uri="{FF2B5EF4-FFF2-40B4-BE49-F238E27FC236}">
                <a16:creationId xmlns:a16="http://schemas.microsoft.com/office/drawing/2014/main" id="{9ADD2E53-CF1E-4702-A055-1057F0DA7C27}"/>
              </a:ext>
            </a:extLst>
          </p:cNvPr>
          <p:cNvGrpSpPr/>
          <p:nvPr/>
        </p:nvGrpSpPr>
        <p:grpSpPr>
          <a:xfrm>
            <a:off x="1235896" y="2590983"/>
            <a:ext cx="5164894" cy="2432410"/>
            <a:chOff x="6323296" y="2590983"/>
            <a:chExt cx="5164894" cy="2432410"/>
          </a:xfrm>
        </p:grpSpPr>
        <p:sp>
          <p:nvSpPr>
            <p:cNvPr id="12" name="矩形 11">
              <a:extLst>
                <a:ext uri="{FF2B5EF4-FFF2-40B4-BE49-F238E27FC236}">
                  <a16:creationId xmlns:a16="http://schemas.microsoft.com/office/drawing/2014/main" id="{F46E30C3-A428-4608-9CEC-F71EC530827B}"/>
                </a:ext>
              </a:extLst>
            </p:cNvPr>
            <p:cNvSpPr/>
            <p:nvPr/>
          </p:nvSpPr>
          <p:spPr>
            <a:xfrm>
              <a:off x="6323296" y="3348063"/>
              <a:ext cx="5164894" cy="1675330"/>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endParaRPr lang="zh-CN" altLang="en-US" sz="1400" dirty="0">
                <a:solidFill>
                  <a:schemeClr val="accent2"/>
                </a:solidFill>
              </a:endParaRPr>
            </a:p>
          </p:txBody>
        </p:sp>
        <p:sp>
          <p:nvSpPr>
            <p:cNvPr id="17" name="文本框 16">
              <a:extLst>
                <a:ext uri="{FF2B5EF4-FFF2-40B4-BE49-F238E27FC236}">
                  <a16:creationId xmlns:a16="http://schemas.microsoft.com/office/drawing/2014/main" id="{B712DE82-205D-4C51-A104-DCF98B4AC625}"/>
                </a:ext>
              </a:extLst>
            </p:cNvPr>
            <p:cNvSpPr txBox="1"/>
            <p:nvPr/>
          </p:nvSpPr>
          <p:spPr>
            <a:xfrm>
              <a:off x="6323296" y="2590983"/>
              <a:ext cx="5004867" cy="461665"/>
            </a:xfrm>
            <a:prstGeom prst="rect">
              <a:avLst/>
            </a:prstGeom>
            <a:noFill/>
          </p:spPr>
          <p:txBody>
            <a:bodyPr wrap="square" rtlCol="0">
              <a:spAutoFit/>
            </a:bodyPr>
            <a:lstStyle/>
            <a:p>
              <a:r>
                <a:rPr lang="en-US" altLang="zh-CN" sz="2400" b="1" dirty="0">
                  <a:solidFill>
                    <a:schemeClr val="accent1"/>
                  </a:solidFill>
                </a:rPr>
                <a:t>This PPT will bring you good luck.</a:t>
              </a:r>
              <a:endParaRPr lang="zh-CN" altLang="en-US" sz="2400" b="1" dirty="0">
                <a:solidFill>
                  <a:schemeClr val="accent1"/>
                </a:solidFill>
              </a:endParaRPr>
            </a:p>
          </p:txBody>
        </p:sp>
        <p:sp>
          <p:nvSpPr>
            <p:cNvPr id="18" name="矩形 17">
              <a:extLst>
                <a:ext uri="{FF2B5EF4-FFF2-40B4-BE49-F238E27FC236}">
                  <a16:creationId xmlns:a16="http://schemas.microsoft.com/office/drawing/2014/main" id="{6474EF9C-5BD9-4DEE-B431-312D7FC55447}"/>
                </a:ext>
              </a:extLst>
            </p:cNvPr>
            <p:cNvSpPr/>
            <p:nvPr/>
          </p:nvSpPr>
          <p:spPr>
            <a:xfrm>
              <a:off x="6431782" y="3052648"/>
              <a:ext cx="1106279" cy="981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42038902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8" name="图表 7">
            <a:extLst>
              <a:ext uri="{FF2B5EF4-FFF2-40B4-BE49-F238E27FC236}">
                <a16:creationId xmlns:a16="http://schemas.microsoft.com/office/drawing/2014/main" id="{3AB84C32-CA03-490D-A49D-3859ED9BAF8A}"/>
              </a:ext>
            </a:extLst>
          </p:cNvPr>
          <p:cNvGraphicFramePr/>
          <p:nvPr>
            <p:extLst>
              <p:ext uri="{D42A27DB-BD31-4B8C-83A1-F6EECF244321}">
                <p14:modId xmlns:p14="http://schemas.microsoft.com/office/powerpoint/2010/main" val="1430679452"/>
              </p:ext>
            </p:extLst>
          </p:nvPr>
        </p:nvGraphicFramePr>
        <p:xfrm>
          <a:off x="946598" y="1360373"/>
          <a:ext cx="10653221" cy="3730082"/>
        </p:xfrm>
        <a:graphic>
          <a:graphicData uri="http://schemas.openxmlformats.org/drawingml/2006/chart">
            <c:chart xmlns:c="http://schemas.openxmlformats.org/drawingml/2006/chart" xmlns:r="http://schemas.openxmlformats.org/officeDocument/2006/relationships" r:id="rId3"/>
          </a:graphicData>
        </a:graphic>
      </p:graphicFrame>
      <p:pic>
        <p:nvPicPr>
          <p:cNvPr id="9" name="图片 8">
            <a:extLst>
              <a:ext uri="{FF2B5EF4-FFF2-40B4-BE49-F238E27FC236}">
                <a16:creationId xmlns:a16="http://schemas.microsoft.com/office/drawing/2014/main" id="{D800BE4B-6D66-4A12-9186-D25F208FDDB4}"/>
              </a:ext>
            </a:extLst>
          </p:cNvPr>
          <p:cNvPicPr>
            <a:picLocks noChangeAspect="1"/>
          </p:cNvPicPr>
          <p:nvPr/>
        </p:nvPicPr>
        <p:blipFill>
          <a:blip r:embed="rId4"/>
          <a:stretch>
            <a:fillRect/>
          </a:stretch>
        </p:blipFill>
        <p:spPr>
          <a:xfrm>
            <a:off x="14539419" y="1676980"/>
            <a:ext cx="457264" cy="495369"/>
          </a:xfrm>
          <a:prstGeom prst="rect">
            <a:avLst/>
          </a:prstGeom>
        </p:spPr>
      </p:pic>
      <p:sp>
        <p:nvSpPr>
          <p:cNvPr id="3" name="标题 2">
            <a:extLst>
              <a:ext uri="{FF2B5EF4-FFF2-40B4-BE49-F238E27FC236}">
                <a16:creationId xmlns:a16="http://schemas.microsoft.com/office/drawing/2014/main" id="{D8A28A64-F908-44C5-B670-873BE33BEE48}"/>
              </a:ext>
            </a:extLst>
          </p:cNvPr>
          <p:cNvSpPr>
            <a:spLocks noGrp="1"/>
          </p:cNvSpPr>
          <p:nvPr>
            <p:ph type="title"/>
          </p:nvPr>
        </p:nvSpPr>
        <p:spPr>
          <a:xfrm>
            <a:off x="665017" y="-27613"/>
            <a:ext cx="3241965" cy="695325"/>
          </a:xfrm>
          <a:prstGeom prst="rect">
            <a:avLst/>
          </a:prstGeom>
        </p:spPr>
        <p:txBody>
          <a:bodyPr/>
          <a:lstStyle/>
          <a:p>
            <a:r>
              <a:rPr lang="zh-CN" altLang="en-US" dirty="0"/>
              <a:t>请输入你的福气</a:t>
            </a:r>
          </a:p>
        </p:txBody>
      </p:sp>
      <p:sp>
        <p:nvSpPr>
          <p:cNvPr id="14" name="文本框 13">
            <a:extLst>
              <a:ext uri="{FF2B5EF4-FFF2-40B4-BE49-F238E27FC236}">
                <a16:creationId xmlns:a16="http://schemas.microsoft.com/office/drawing/2014/main" id="{24A92E99-59DB-473D-8899-79999A40D4F6}"/>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0 3</a:t>
            </a:r>
            <a:endParaRPr lang="zh-CN" altLang="en-US" sz="3200" dirty="0">
              <a:solidFill>
                <a:schemeClr val="bg1"/>
              </a:solidFill>
              <a:latin typeface="Agency FB" panose="020B0503020202020204" pitchFamily="34" charset="0"/>
            </a:endParaRPr>
          </a:p>
        </p:txBody>
      </p:sp>
      <p:sp>
        <p:nvSpPr>
          <p:cNvPr id="7" name="矩形 6">
            <a:extLst>
              <a:ext uri="{FF2B5EF4-FFF2-40B4-BE49-F238E27FC236}">
                <a16:creationId xmlns:a16="http://schemas.microsoft.com/office/drawing/2014/main" id="{8073086E-3CAA-4024-B314-24FB184FDF81}"/>
              </a:ext>
            </a:extLst>
          </p:cNvPr>
          <p:cNvSpPr/>
          <p:nvPr/>
        </p:nvSpPr>
        <p:spPr>
          <a:xfrm>
            <a:off x="1469452" y="5468936"/>
            <a:ext cx="9468995" cy="1352165"/>
          </a:xfrm>
          <a:prstGeom prst="rect">
            <a:avLst/>
          </a:prstGeom>
        </p:spPr>
        <p:txBody>
          <a:bodyPr wrap="square">
            <a:spAutoFit/>
          </a:bodyPr>
          <a:lstStyle/>
          <a:p>
            <a:pPr algn="just">
              <a:lnSpc>
                <a:spcPct val="150000"/>
              </a:lnSpc>
            </a:pPr>
            <a:r>
              <a:rPr lang="zh-CN" altLang="en-US" sz="1400" dirty="0">
                <a:solidFill>
                  <a:srgbClr val="C00000"/>
                </a:solidFill>
              </a:rPr>
              <a:t>请输入您福气满满的文本内容请输入您福气满满的文本内容请输入您福气满满的文本内容请输入您福气满满的文本内容</a:t>
            </a:r>
          </a:p>
          <a:p>
            <a:pPr algn="just">
              <a:lnSpc>
                <a:spcPct val="150000"/>
              </a:lnSpc>
            </a:pPr>
            <a:r>
              <a:rPr lang="zh-CN" altLang="en-US" sz="1400" dirty="0">
                <a:solidFill>
                  <a:srgbClr val="C00000"/>
                </a:solidFill>
              </a:rPr>
              <a:t>请输入您福气满满的文本内容请输入您福气满满的文本内容请输入您福气满满的文本内容请输入您福气满满的文本内容</a:t>
            </a:r>
          </a:p>
          <a:p>
            <a:pPr algn="just">
              <a:lnSpc>
                <a:spcPct val="150000"/>
              </a:lnSpc>
            </a:pPr>
            <a:endParaRPr lang="zh-CN" altLang="en-US" sz="1400" dirty="0">
              <a:solidFill>
                <a:srgbClr val="C00000"/>
              </a:solidFill>
            </a:endParaRPr>
          </a:p>
          <a:p>
            <a:pPr algn="just">
              <a:lnSpc>
                <a:spcPct val="150000"/>
              </a:lnSpc>
            </a:pPr>
            <a:endParaRPr lang="zh-CN" altLang="en-US" sz="1400" dirty="0">
              <a:solidFill>
                <a:srgbClr val="C00000"/>
              </a:solidFill>
            </a:endParaRPr>
          </a:p>
        </p:txBody>
      </p:sp>
    </p:spTree>
    <p:extLst>
      <p:ext uri="{BB962C8B-B14F-4D97-AF65-F5344CB8AC3E}">
        <p14:creationId xmlns:p14="http://schemas.microsoft.com/office/powerpoint/2010/main" val="8023723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4A9C0FB-3BB1-493D-8A4B-FCE14525E484}"/>
              </a:ext>
            </a:extLst>
          </p:cNvPr>
          <p:cNvSpPr txBox="1"/>
          <p:nvPr/>
        </p:nvSpPr>
        <p:spPr>
          <a:xfrm>
            <a:off x="989822" y="1815622"/>
            <a:ext cx="3641557" cy="369332"/>
          </a:xfrm>
          <a:prstGeom prst="rect">
            <a:avLst/>
          </a:prstGeom>
          <a:noFill/>
        </p:spPr>
        <p:txBody>
          <a:bodyPr wrap="square" rtlCol="0">
            <a:spAutoFit/>
          </a:bodyPr>
          <a:lstStyle/>
          <a:p>
            <a:r>
              <a:rPr lang="en-US" altLang="zh-CN" dirty="0">
                <a:solidFill>
                  <a:schemeClr val="accent1"/>
                </a:solidFill>
              </a:rPr>
              <a:t>2018</a:t>
            </a:r>
            <a:r>
              <a:rPr lang="zh-CN" altLang="en-US" dirty="0">
                <a:solidFill>
                  <a:schemeClr val="accent1"/>
                </a:solidFill>
              </a:rPr>
              <a:t>届毕业生就业总体情况</a:t>
            </a:r>
          </a:p>
        </p:txBody>
      </p:sp>
      <p:graphicFrame>
        <p:nvGraphicFramePr>
          <p:cNvPr id="7" name="图表 6">
            <a:extLst>
              <a:ext uri="{FF2B5EF4-FFF2-40B4-BE49-F238E27FC236}">
                <a16:creationId xmlns:a16="http://schemas.microsoft.com/office/drawing/2014/main" id="{7D0725BB-4719-4BC5-8CF5-A37C50321D08}"/>
              </a:ext>
            </a:extLst>
          </p:cNvPr>
          <p:cNvGraphicFramePr/>
          <p:nvPr>
            <p:extLst>
              <p:ext uri="{D42A27DB-BD31-4B8C-83A1-F6EECF244321}">
                <p14:modId xmlns:p14="http://schemas.microsoft.com/office/powerpoint/2010/main" val="2506307748"/>
              </p:ext>
            </p:extLst>
          </p:nvPr>
        </p:nvGraphicFramePr>
        <p:xfrm>
          <a:off x="-762874" y="2323689"/>
          <a:ext cx="6073287" cy="3401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a:extLst>
              <a:ext uri="{FF2B5EF4-FFF2-40B4-BE49-F238E27FC236}">
                <a16:creationId xmlns:a16="http://schemas.microsoft.com/office/drawing/2014/main" id="{C2212B2E-830E-40EB-B9F1-CF3453D115F4}"/>
              </a:ext>
            </a:extLst>
          </p:cNvPr>
          <p:cNvGraphicFramePr/>
          <p:nvPr>
            <p:extLst>
              <p:ext uri="{D42A27DB-BD31-4B8C-83A1-F6EECF244321}">
                <p14:modId xmlns:p14="http://schemas.microsoft.com/office/powerpoint/2010/main" val="944915683"/>
              </p:ext>
            </p:extLst>
          </p:nvPr>
        </p:nvGraphicFramePr>
        <p:xfrm>
          <a:off x="4949874" y="1541874"/>
          <a:ext cx="7384424" cy="4513811"/>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a:extLst>
              <a:ext uri="{FF2B5EF4-FFF2-40B4-BE49-F238E27FC236}">
                <a16:creationId xmlns:a16="http://schemas.microsoft.com/office/drawing/2014/main" id="{35EFBC04-11CF-4CC2-BDAE-4EAD16322B62}"/>
              </a:ext>
            </a:extLst>
          </p:cNvPr>
          <p:cNvSpPr>
            <a:spLocks noGrp="1"/>
          </p:cNvSpPr>
          <p:nvPr>
            <p:ph type="title"/>
          </p:nvPr>
        </p:nvSpPr>
        <p:spPr>
          <a:xfrm>
            <a:off x="662151" y="-27613"/>
            <a:ext cx="5380074" cy="695325"/>
          </a:xfrm>
          <a:prstGeom prst="rect">
            <a:avLst/>
          </a:prstGeom>
        </p:spPr>
        <p:txBody>
          <a:bodyPr/>
          <a:lstStyle/>
          <a:p>
            <a:r>
              <a:rPr lang="zh-CN" altLang="en-US" dirty="0"/>
              <a:t>请输入你的福气</a:t>
            </a:r>
          </a:p>
        </p:txBody>
      </p:sp>
      <p:sp>
        <p:nvSpPr>
          <p:cNvPr id="10" name="文本框 9">
            <a:extLst>
              <a:ext uri="{FF2B5EF4-FFF2-40B4-BE49-F238E27FC236}">
                <a16:creationId xmlns:a16="http://schemas.microsoft.com/office/drawing/2014/main" id="{D4CF192B-1AEE-45B9-8C8C-94B6980CF391}"/>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0 3</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37950604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A-矩形 6">
            <a:extLst>
              <a:ext uri="{FF2B5EF4-FFF2-40B4-BE49-F238E27FC236}">
                <a16:creationId xmlns:a16="http://schemas.microsoft.com/office/drawing/2014/main" id="{16A32D0B-F730-4B6E-8620-B839A57C01B7}"/>
              </a:ext>
            </a:extLst>
          </p:cNvPr>
          <p:cNvSpPr>
            <a:spLocks noMove="1"/>
          </p:cNvSpPr>
          <p:nvPr>
            <p:custDataLst>
              <p:tags r:id="rId1"/>
            </p:custDataLst>
          </p:nvPr>
        </p:nvSpPr>
        <p:spPr>
          <a:xfrm>
            <a:off x="0" y="667712"/>
            <a:ext cx="12192000" cy="6190288"/>
          </a:xfrm>
          <a:prstGeom prst="rect">
            <a:avLst/>
          </a:prstGeom>
          <a:blipFill dpi="0" rotWithShape="1">
            <a:blip r:embed="rId3">
              <a:alphaModFix amt="3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2" name="图表 11">
            <a:extLst>
              <a:ext uri="{FF2B5EF4-FFF2-40B4-BE49-F238E27FC236}">
                <a16:creationId xmlns:a16="http://schemas.microsoft.com/office/drawing/2014/main" id="{4CB35100-3E25-4DA9-9C57-0A90520558A5}"/>
              </a:ext>
            </a:extLst>
          </p:cNvPr>
          <p:cNvGraphicFramePr/>
          <p:nvPr>
            <p:extLst>
              <p:ext uri="{D42A27DB-BD31-4B8C-83A1-F6EECF244321}">
                <p14:modId xmlns:p14="http://schemas.microsoft.com/office/powerpoint/2010/main" val="3241145030"/>
              </p:ext>
            </p:extLst>
          </p:nvPr>
        </p:nvGraphicFramePr>
        <p:xfrm>
          <a:off x="1174360" y="3172961"/>
          <a:ext cx="6028546" cy="30490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图表 3">
            <a:extLst>
              <a:ext uri="{FF2B5EF4-FFF2-40B4-BE49-F238E27FC236}">
                <a16:creationId xmlns:a16="http://schemas.microsoft.com/office/drawing/2014/main" id="{C4D9FC15-65B6-4B32-BF52-562585975D11}"/>
              </a:ext>
            </a:extLst>
          </p:cNvPr>
          <p:cNvGraphicFramePr/>
          <p:nvPr>
            <p:extLst>
              <p:ext uri="{D42A27DB-BD31-4B8C-83A1-F6EECF244321}">
                <p14:modId xmlns:p14="http://schemas.microsoft.com/office/powerpoint/2010/main" val="4288979751"/>
              </p:ext>
            </p:extLst>
          </p:nvPr>
        </p:nvGraphicFramePr>
        <p:xfrm>
          <a:off x="3342839" y="635983"/>
          <a:ext cx="5380074" cy="30490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图表 5">
            <a:extLst>
              <a:ext uri="{FF2B5EF4-FFF2-40B4-BE49-F238E27FC236}">
                <a16:creationId xmlns:a16="http://schemas.microsoft.com/office/drawing/2014/main" id="{86EAF840-2521-47E7-B723-91189DEB11F7}"/>
              </a:ext>
            </a:extLst>
          </p:cNvPr>
          <p:cNvGraphicFramePr/>
          <p:nvPr>
            <p:extLst>
              <p:ext uri="{D42A27DB-BD31-4B8C-83A1-F6EECF244321}">
                <p14:modId xmlns:p14="http://schemas.microsoft.com/office/powerpoint/2010/main" val="3285862215"/>
              </p:ext>
            </p:extLst>
          </p:nvPr>
        </p:nvGraphicFramePr>
        <p:xfrm>
          <a:off x="5280434" y="3238154"/>
          <a:ext cx="5380074" cy="3049056"/>
        </p:xfrm>
        <a:graphic>
          <a:graphicData uri="http://schemas.openxmlformats.org/drawingml/2006/chart">
            <c:chart xmlns:c="http://schemas.openxmlformats.org/drawingml/2006/chart" xmlns:r="http://schemas.openxmlformats.org/officeDocument/2006/relationships" r:id="rId6"/>
          </a:graphicData>
        </a:graphic>
      </p:graphicFrame>
      <p:sp>
        <p:nvSpPr>
          <p:cNvPr id="13" name="标题 2">
            <a:extLst>
              <a:ext uri="{FF2B5EF4-FFF2-40B4-BE49-F238E27FC236}">
                <a16:creationId xmlns:a16="http://schemas.microsoft.com/office/drawing/2014/main" id="{E13648C6-8E4F-411A-8452-834F306B5C16}"/>
              </a:ext>
            </a:extLst>
          </p:cNvPr>
          <p:cNvSpPr>
            <a:spLocks noGrp="1"/>
          </p:cNvSpPr>
          <p:nvPr>
            <p:ph type="title"/>
          </p:nvPr>
        </p:nvSpPr>
        <p:spPr>
          <a:xfrm>
            <a:off x="715926" y="-59342"/>
            <a:ext cx="5380074" cy="695325"/>
          </a:xfrm>
          <a:prstGeom prst="rect">
            <a:avLst/>
          </a:prstGeom>
        </p:spPr>
        <p:txBody>
          <a:bodyPr/>
          <a:lstStyle/>
          <a:p>
            <a:r>
              <a:rPr lang="zh-CN" altLang="en-US" dirty="0"/>
              <a:t>请输入你的福气</a:t>
            </a:r>
          </a:p>
        </p:txBody>
      </p:sp>
      <p:pic>
        <p:nvPicPr>
          <p:cNvPr id="24" name="图片 23">
            <a:extLst>
              <a:ext uri="{FF2B5EF4-FFF2-40B4-BE49-F238E27FC236}">
                <a16:creationId xmlns:a16="http://schemas.microsoft.com/office/drawing/2014/main" id="{E0AD3562-D36C-4044-B4BD-487E19E737CE}"/>
              </a:ext>
            </a:extLst>
          </p:cNvPr>
          <p:cNvPicPr>
            <a:picLocks noChangeAspect="1"/>
          </p:cNvPicPr>
          <p:nvPr/>
        </p:nvPicPr>
        <p:blipFill rotWithShape="1">
          <a:blip r:embed="rId7"/>
          <a:srcRect t="6675" r="56406" b="53893"/>
          <a:stretch/>
        </p:blipFill>
        <p:spPr>
          <a:xfrm>
            <a:off x="3845784" y="1786889"/>
            <a:ext cx="1833787" cy="1658736"/>
          </a:xfrm>
          <a:prstGeom prst="rect">
            <a:avLst/>
          </a:prstGeom>
        </p:spPr>
      </p:pic>
      <p:pic>
        <p:nvPicPr>
          <p:cNvPr id="25" name="图片 24">
            <a:extLst>
              <a:ext uri="{FF2B5EF4-FFF2-40B4-BE49-F238E27FC236}">
                <a16:creationId xmlns:a16="http://schemas.microsoft.com/office/drawing/2014/main" id="{63026A2C-90EC-47E5-9CE9-5F57D52B3E20}"/>
              </a:ext>
            </a:extLst>
          </p:cNvPr>
          <p:cNvPicPr>
            <a:picLocks noChangeAspect="1"/>
          </p:cNvPicPr>
          <p:nvPr/>
        </p:nvPicPr>
        <p:blipFill rotWithShape="1">
          <a:blip r:embed="rId7"/>
          <a:srcRect t="6675" r="56406" b="53893"/>
          <a:stretch/>
        </p:blipFill>
        <p:spPr>
          <a:xfrm rot="6845802">
            <a:off x="6631643" y="2144733"/>
            <a:ext cx="1833787" cy="1658736"/>
          </a:xfrm>
          <a:prstGeom prst="rect">
            <a:avLst/>
          </a:prstGeom>
        </p:spPr>
      </p:pic>
      <p:pic>
        <p:nvPicPr>
          <p:cNvPr id="26" name="图片 25">
            <a:extLst>
              <a:ext uri="{FF2B5EF4-FFF2-40B4-BE49-F238E27FC236}">
                <a16:creationId xmlns:a16="http://schemas.microsoft.com/office/drawing/2014/main" id="{ECD5952B-573D-4CA6-9357-D6A7CC77588B}"/>
              </a:ext>
            </a:extLst>
          </p:cNvPr>
          <p:cNvPicPr>
            <a:picLocks noChangeAspect="1"/>
          </p:cNvPicPr>
          <p:nvPr/>
        </p:nvPicPr>
        <p:blipFill rotWithShape="1">
          <a:blip r:embed="rId7"/>
          <a:srcRect t="6675" r="56406" b="53893"/>
          <a:stretch/>
        </p:blipFill>
        <p:spPr>
          <a:xfrm rot="14198183">
            <a:off x="4912936" y="4465373"/>
            <a:ext cx="1833787" cy="1658736"/>
          </a:xfrm>
          <a:prstGeom prst="rect">
            <a:avLst/>
          </a:prstGeom>
        </p:spPr>
      </p:pic>
      <p:sp>
        <p:nvSpPr>
          <p:cNvPr id="50" name="文本框 49">
            <a:extLst>
              <a:ext uri="{FF2B5EF4-FFF2-40B4-BE49-F238E27FC236}">
                <a16:creationId xmlns:a16="http://schemas.microsoft.com/office/drawing/2014/main" id="{C67AD116-679B-4134-83DD-1A79B468BBB1}"/>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0 3</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2117383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a:extLst>
              <a:ext uri="{FF2B5EF4-FFF2-40B4-BE49-F238E27FC236}">
                <a16:creationId xmlns:a16="http://schemas.microsoft.com/office/drawing/2014/main" id="{3DAF5FCA-B43E-425B-AE59-C1E171C21ECA}"/>
              </a:ext>
            </a:extLst>
          </p:cNvPr>
          <p:cNvGraphicFramePr/>
          <p:nvPr>
            <p:extLst>
              <p:ext uri="{D42A27DB-BD31-4B8C-83A1-F6EECF244321}">
                <p14:modId xmlns:p14="http://schemas.microsoft.com/office/powerpoint/2010/main" val="2706622918"/>
              </p:ext>
            </p:extLst>
          </p:nvPr>
        </p:nvGraphicFramePr>
        <p:xfrm>
          <a:off x="1840131" y="1347397"/>
          <a:ext cx="8722122" cy="5053403"/>
        </p:xfrm>
        <a:graphic>
          <a:graphicData uri="http://schemas.openxmlformats.org/drawingml/2006/chart">
            <c:chart xmlns:c="http://schemas.openxmlformats.org/drawingml/2006/chart" xmlns:r="http://schemas.openxmlformats.org/officeDocument/2006/relationships" r:id="rId2"/>
          </a:graphicData>
        </a:graphic>
      </p:graphicFrame>
      <p:sp>
        <p:nvSpPr>
          <p:cNvPr id="3" name="标题 2">
            <a:extLst>
              <a:ext uri="{FF2B5EF4-FFF2-40B4-BE49-F238E27FC236}">
                <a16:creationId xmlns:a16="http://schemas.microsoft.com/office/drawing/2014/main" id="{B4776BE6-BEF7-4127-B972-2702E18DF3D5}"/>
              </a:ext>
            </a:extLst>
          </p:cNvPr>
          <p:cNvSpPr>
            <a:spLocks noGrp="1"/>
          </p:cNvSpPr>
          <p:nvPr>
            <p:ph type="title"/>
          </p:nvPr>
        </p:nvSpPr>
        <p:spPr>
          <a:xfrm>
            <a:off x="689810" y="66801"/>
            <a:ext cx="5320195" cy="584775"/>
          </a:xfrm>
          <a:prstGeom prst="rect">
            <a:avLst/>
          </a:prstGeom>
        </p:spPr>
        <p:txBody>
          <a:bodyPr/>
          <a:lstStyle/>
          <a:p>
            <a:r>
              <a:rPr lang="zh-CN" altLang="en-US" dirty="0"/>
              <a:t>请输入你的福气</a:t>
            </a:r>
          </a:p>
        </p:txBody>
      </p:sp>
      <p:sp>
        <p:nvSpPr>
          <p:cNvPr id="7" name="文本框 6">
            <a:extLst>
              <a:ext uri="{FF2B5EF4-FFF2-40B4-BE49-F238E27FC236}">
                <a16:creationId xmlns:a16="http://schemas.microsoft.com/office/drawing/2014/main" id="{6E6D5E17-343D-454C-943F-0CD148FA4C07}"/>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0 3</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2009801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9">
            <a:extLst>
              <a:ext uri="{FF2B5EF4-FFF2-40B4-BE49-F238E27FC236}">
                <a16:creationId xmlns:a16="http://schemas.microsoft.com/office/drawing/2014/main" id="{C087D336-134F-4CA7-BD1C-3F8144E35001}"/>
              </a:ext>
            </a:extLst>
          </p:cNvPr>
          <p:cNvSpPr>
            <a:spLocks noGrp="1"/>
          </p:cNvSpPr>
          <p:nvPr>
            <p:ph type="title"/>
          </p:nvPr>
        </p:nvSpPr>
        <p:spPr>
          <a:xfrm>
            <a:off x="715926" y="75334"/>
            <a:ext cx="3290809" cy="584775"/>
          </a:xfrm>
          <a:prstGeom prst="rect">
            <a:avLst/>
          </a:prstGeom>
        </p:spPr>
        <p:txBody>
          <a:bodyPr/>
          <a:lstStyle/>
          <a:p>
            <a:r>
              <a:rPr lang="zh-CN" altLang="en-US" dirty="0"/>
              <a:t>请输入你的福气</a:t>
            </a:r>
          </a:p>
        </p:txBody>
      </p:sp>
      <p:grpSp>
        <p:nvGrpSpPr>
          <p:cNvPr id="12" name="组合 11">
            <a:extLst>
              <a:ext uri="{FF2B5EF4-FFF2-40B4-BE49-F238E27FC236}">
                <a16:creationId xmlns:a16="http://schemas.microsoft.com/office/drawing/2014/main" id="{6D53CF57-6E18-4ED0-8EB0-0BB628148764}"/>
              </a:ext>
            </a:extLst>
          </p:cNvPr>
          <p:cNvGrpSpPr/>
          <p:nvPr/>
        </p:nvGrpSpPr>
        <p:grpSpPr>
          <a:xfrm>
            <a:off x="5922616" y="719666"/>
            <a:ext cx="8128000" cy="5418667"/>
            <a:chOff x="1994881" y="681294"/>
            <a:chExt cx="8128000" cy="5418667"/>
          </a:xfrm>
        </p:grpSpPr>
        <p:sp>
          <p:nvSpPr>
            <p:cNvPr id="7" name="椭圆 6">
              <a:extLst>
                <a:ext uri="{FF2B5EF4-FFF2-40B4-BE49-F238E27FC236}">
                  <a16:creationId xmlns:a16="http://schemas.microsoft.com/office/drawing/2014/main" id="{98518803-0A99-441B-9FC5-B8D046C293B7}"/>
                </a:ext>
              </a:extLst>
            </p:cNvPr>
            <p:cNvSpPr/>
            <p:nvPr/>
          </p:nvSpPr>
          <p:spPr>
            <a:xfrm>
              <a:off x="4522438" y="1968037"/>
              <a:ext cx="3147124" cy="3064801"/>
            </a:xfrm>
            <a:prstGeom prst="ellipse">
              <a:avLst/>
            </a:prstGeom>
            <a:noFill/>
            <a:ln w="0" cap="flat" cmpd="sng" algn="ctr">
              <a:solidFill>
                <a:schemeClr val="accent2"/>
              </a:solidFill>
              <a:prstDash val="lg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图表 5">
              <a:extLst>
                <a:ext uri="{FF2B5EF4-FFF2-40B4-BE49-F238E27FC236}">
                  <a16:creationId xmlns:a16="http://schemas.microsoft.com/office/drawing/2014/main" id="{6A650B50-F2FE-46C2-8D7F-052145B5052D}"/>
                </a:ext>
              </a:extLst>
            </p:cNvPr>
            <p:cNvGraphicFramePr/>
            <p:nvPr>
              <p:extLst>
                <p:ext uri="{D42A27DB-BD31-4B8C-83A1-F6EECF244321}">
                  <p14:modId xmlns:p14="http://schemas.microsoft.com/office/powerpoint/2010/main" val="1733742417"/>
                </p:ext>
              </p:extLst>
            </p:nvPr>
          </p:nvGraphicFramePr>
          <p:xfrm>
            <a:off x="1994881" y="681294"/>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descr="e7d195523061f1c0c989bbdf341b111e769f2ee359bd8df638E53E9931A62DC22263A6E1A75FFBC630BB5D77BA969D9175F253EB94D93A1189E24A7D909BAD0376573965191318DE1FD009565C070D0758BE63ED47B2EDEAA656FC2A97122CA426DE96D20F83C08BCE0DF03B1EB339934F8AE02B1492AD74F7A3457872B8B824532070654EF1FF40F648AFD239D3AD9B">
              <a:extLst>
                <a:ext uri="{FF2B5EF4-FFF2-40B4-BE49-F238E27FC236}">
                  <a16:creationId xmlns:a16="http://schemas.microsoft.com/office/drawing/2014/main" id="{D03FD8A6-49F3-4ECD-A160-FDDFD20D9759}"/>
                </a:ext>
              </a:extLst>
            </p:cNvPr>
            <p:cNvSpPr txBox="1"/>
            <p:nvPr/>
          </p:nvSpPr>
          <p:spPr>
            <a:xfrm>
              <a:off x="5127869" y="2501796"/>
              <a:ext cx="1398139"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0" b="1" spc="-500" dirty="0">
                  <a:solidFill>
                    <a:schemeClr val="accent2"/>
                  </a:solidFill>
                  <a:latin typeface="Agency FB" panose="020B0503020202020204" pitchFamily="34" charset="0"/>
                  <a:ea typeface="思源黑体 CN Normal" panose="020B0400000000000000" pitchFamily="34" charset="-122"/>
                </a:rPr>
                <a:t>72</a:t>
              </a:r>
              <a:endParaRPr kumimoji="0" lang="zh-CN" altLang="en-US" sz="12000" b="1" i="0" u="none" strike="noStrike" kern="1200" cap="none" spc="-500" normalizeH="0" baseline="0" noProof="0" dirty="0">
                <a:ln>
                  <a:noFill/>
                </a:ln>
                <a:solidFill>
                  <a:schemeClr val="accent2"/>
                </a:solidFill>
                <a:effectLst/>
                <a:uLnTx/>
                <a:uFillTx/>
                <a:latin typeface="Agency FB" panose="020B0503020202020204" pitchFamily="34" charset="0"/>
                <a:ea typeface="思源黑体 CN Normal" panose="020B0400000000000000" pitchFamily="34" charset="-122"/>
              </a:endParaRPr>
            </a:p>
          </p:txBody>
        </p:sp>
        <p:sp>
          <p:nvSpPr>
            <p:cNvPr id="9" name="文本框 8" descr="e7d195523061f1c0c989bbdf341b111e769f2ee359bd8df638E53E9931A62DC22263A6E1A75FFBC630BB5D77BA969D9175F253EB94D93A1189E24A7D909BAD0376573965191318DE1FD009565C070D0758BE63ED47B2EDEAA656FC2A97122CA426DE96D20F83C08BCE0DF03B1EB339934F8AE02B1492AD74F7A3457872B8B824532070654EF1FF40F648AFD239D3AD9B">
              <a:extLst>
                <a:ext uri="{FF2B5EF4-FFF2-40B4-BE49-F238E27FC236}">
                  <a16:creationId xmlns:a16="http://schemas.microsoft.com/office/drawing/2014/main" id="{40DD8135-6A48-4964-A1A1-63AEBA432B33}"/>
                </a:ext>
              </a:extLst>
            </p:cNvPr>
            <p:cNvSpPr txBox="1"/>
            <p:nvPr/>
          </p:nvSpPr>
          <p:spPr>
            <a:xfrm>
              <a:off x="6526008" y="3390627"/>
              <a:ext cx="65102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chemeClr val="accent2"/>
                  </a:solidFill>
                  <a:effectLst/>
                  <a:uLnTx/>
                  <a:uFillTx/>
                  <a:ea typeface="思源黑体 CN Normal" panose="020B0400000000000000" pitchFamily="34" charset="-122"/>
                </a:rPr>
                <a:t>%</a:t>
              </a:r>
              <a:endParaRPr kumimoji="0" lang="zh-CN" altLang="en-US" sz="4800" b="0" i="0" u="none" strike="noStrike" kern="1200" cap="none" spc="0" normalizeH="0" baseline="0" noProof="0" dirty="0">
                <a:ln>
                  <a:noFill/>
                </a:ln>
                <a:solidFill>
                  <a:schemeClr val="accent2"/>
                </a:solidFill>
                <a:effectLst/>
                <a:uLnTx/>
                <a:uFillTx/>
                <a:ea typeface="思源黑体 CN Normal" panose="020B0400000000000000" pitchFamily="34" charset="-122"/>
              </a:endParaRPr>
            </a:p>
          </p:txBody>
        </p:sp>
      </p:grpSp>
      <p:pic>
        <p:nvPicPr>
          <p:cNvPr id="11" name="图片 10">
            <a:extLst>
              <a:ext uri="{FF2B5EF4-FFF2-40B4-BE49-F238E27FC236}">
                <a16:creationId xmlns:a16="http://schemas.microsoft.com/office/drawing/2014/main" id="{8026B02A-521D-4D34-8C72-BDB84889D632}"/>
              </a:ext>
            </a:extLst>
          </p:cNvPr>
          <p:cNvPicPr>
            <a:picLocks noChangeAspect="1"/>
          </p:cNvPicPr>
          <p:nvPr/>
        </p:nvPicPr>
        <p:blipFill>
          <a:blip r:embed="rId3">
            <a:extLst>
              <a:ext uri="{28A0092B-C50C-407E-A947-70E740481C1C}">
                <a14:useLocalDpi xmlns:a14="http://schemas.microsoft.com/office/drawing/2010/main" val="0"/>
              </a:ext>
            </a:extLst>
          </a:blip>
          <a:srcRect l="24552" r="5821" b="17071"/>
          <a:stretch>
            <a:fillRect/>
          </a:stretch>
        </p:blipFill>
        <p:spPr>
          <a:xfrm>
            <a:off x="0" y="2402356"/>
            <a:ext cx="3790440" cy="2564586"/>
          </a:xfrm>
          <a:custGeom>
            <a:avLst/>
            <a:gdLst>
              <a:gd name="connsiteX0" fmla="*/ 0 w 3790440"/>
              <a:gd name="connsiteY0" fmla="*/ 0 h 2564586"/>
              <a:gd name="connsiteX1" fmla="*/ 3790440 w 3790440"/>
              <a:gd name="connsiteY1" fmla="*/ 1282293 h 2564586"/>
              <a:gd name="connsiteX2" fmla="*/ 0 w 3790440"/>
              <a:gd name="connsiteY2" fmla="*/ 2564586 h 2564586"/>
            </a:gdLst>
            <a:ahLst/>
            <a:cxnLst>
              <a:cxn ang="0">
                <a:pos x="connsiteX0" y="connsiteY0"/>
              </a:cxn>
              <a:cxn ang="0">
                <a:pos x="connsiteX1" y="connsiteY1"/>
              </a:cxn>
              <a:cxn ang="0">
                <a:pos x="connsiteX2" y="connsiteY2"/>
              </a:cxn>
            </a:cxnLst>
            <a:rect l="l" t="t" r="r" b="b"/>
            <a:pathLst>
              <a:path w="3790440" h="2564586">
                <a:moveTo>
                  <a:pt x="0" y="0"/>
                </a:moveTo>
                <a:lnTo>
                  <a:pt x="3790440" y="1282293"/>
                </a:lnTo>
                <a:lnTo>
                  <a:pt x="0" y="2564586"/>
                </a:lnTo>
                <a:close/>
              </a:path>
            </a:pathLst>
          </a:custGeom>
          <a:ln w="25400">
            <a:solidFill>
              <a:schemeClr val="accent1">
                <a:shade val="50000"/>
              </a:schemeClr>
            </a:solidFill>
          </a:ln>
        </p:spPr>
      </p:pic>
      <p:grpSp>
        <p:nvGrpSpPr>
          <p:cNvPr id="15" name="组合 14">
            <a:extLst>
              <a:ext uri="{FF2B5EF4-FFF2-40B4-BE49-F238E27FC236}">
                <a16:creationId xmlns:a16="http://schemas.microsoft.com/office/drawing/2014/main" id="{AF6CDD03-B87A-4CA8-A974-8B1C023CBF3E}"/>
              </a:ext>
            </a:extLst>
          </p:cNvPr>
          <p:cNvGrpSpPr/>
          <p:nvPr/>
        </p:nvGrpSpPr>
        <p:grpSpPr>
          <a:xfrm>
            <a:off x="7163632" y="4922983"/>
            <a:ext cx="725620" cy="725620"/>
            <a:chOff x="5869592" y="2424167"/>
            <a:chExt cx="896808" cy="896808"/>
          </a:xfrm>
        </p:grpSpPr>
        <p:sp>
          <p:nvSpPr>
            <p:cNvPr id="16" name="矩形 15">
              <a:extLst>
                <a:ext uri="{FF2B5EF4-FFF2-40B4-BE49-F238E27FC236}">
                  <a16:creationId xmlns:a16="http://schemas.microsoft.com/office/drawing/2014/main" id="{AC6D47C7-CC9C-404F-9802-287342138586}"/>
                </a:ext>
              </a:extLst>
            </p:cNvPr>
            <p:cNvSpPr/>
            <p:nvPr/>
          </p:nvSpPr>
          <p:spPr>
            <a:xfrm rot="18934507">
              <a:off x="5869592" y="2424167"/>
              <a:ext cx="896808" cy="8968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graduate-cap_46910">
              <a:extLst>
                <a:ext uri="{FF2B5EF4-FFF2-40B4-BE49-F238E27FC236}">
                  <a16:creationId xmlns:a16="http://schemas.microsoft.com/office/drawing/2014/main" id="{90A1F031-A90E-4C41-B613-C4F583ADACBC}"/>
                </a:ext>
              </a:extLst>
            </p:cNvPr>
            <p:cNvSpPr>
              <a:spLocks noChangeAspect="1"/>
            </p:cNvSpPr>
            <p:nvPr/>
          </p:nvSpPr>
          <p:spPr bwMode="auto">
            <a:xfrm>
              <a:off x="6001732" y="2622003"/>
              <a:ext cx="609685" cy="501136"/>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bg1"/>
            </a:solidFill>
            <a:ln>
              <a:noFill/>
            </a:ln>
          </p:spPr>
          <p:txBody>
            <a:bodyPr/>
            <a:lstStyle/>
            <a:p>
              <a:endParaRPr lang="zh-CN" altLang="en-US" dirty="0"/>
            </a:p>
          </p:txBody>
        </p:sp>
      </p:grpSp>
      <p:grpSp>
        <p:nvGrpSpPr>
          <p:cNvPr id="18" name="组合 17">
            <a:extLst>
              <a:ext uri="{FF2B5EF4-FFF2-40B4-BE49-F238E27FC236}">
                <a16:creationId xmlns:a16="http://schemas.microsoft.com/office/drawing/2014/main" id="{981C6084-5417-484B-B968-DC4BFED9777D}"/>
              </a:ext>
            </a:extLst>
          </p:cNvPr>
          <p:cNvGrpSpPr/>
          <p:nvPr/>
        </p:nvGrpSpPr>
        <p:grpSpPr>
          <a:xfrm>
            <a:off x="7163632" y="1643599"/>
            <a:ext cx="725620" cy="725620"/>
            <a:chOff x="5869592" y="2424167"/>
            <a:chExt cx="896808" cy="896808"/>
          </a:xfrm>
        </p:grpSpPr>
        <p:sp>
          <p:nvSpPr>
            <p:cNvPr id="19" name="矩形 18">
              <a:extLst>
                <a:ext uri="{FF2B5EF4-FFF2-40B4-BE49-F238E27FC236}">
                  <a16:creationId xmlns:a16="http://schemas.microsoft.com/office/drawing/2014/main" id="{18F9BABC-BBB9-4E40-8941-8FC82105B0A0}"/>
                </a:ext>
              </a:extLst>
            </p:cNvPr>
            <p:cNvSpPr/>
            <p:nvPr/>
          </p:nvSpPr>
          <p:spPr>
            <a:xfrm rot="18934507">
              <a:off x="5869592" y="2424167"/>
              <a:ext cx="896808" cy="8968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graduate-cap_46910">
              <a:extLst>
                <a:ext uri="{FF2B5EF4-FFF2-40B4-BE49-F238E27FC236}">
                  <a16:creationId xmlns:a16="http://schemas.microsoft.com/office/drawing/2014/main" id="{85940886-618C-4AE7-B71D-9EA7EDD1B9E5}"/>
                </a:ext>
              </a:extLst>
            </p:cNvPr>
            <p:cNvSpPr>
              <a:spLocks noChangeAspect="1"/>
            </p:cNvSpPr>
            <p:nvPr/>
          </p:nvSpPr>
          <p:spPr bwMode="auto">
            <a:xfrm>
              <a:off x="6001732" y="2622003"/>
              <a:ext cx="609685" cy="501136"/>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bg1"/>
            </a:solidFill>
            <a:ln>
              <a:noFill/>
            </a:ln>
          </p:spPr>
          <p:txBody>
            <a:bodyPr/>
            <a:lstStyle/>
            <a:p>
              <a:endParaRPr lang="zh-CN" altLang="en-US" dirty="0"/>
            </a:p>
          </p:txBody>
        </p:sp>
      </p:grpSp>
      <p:sp>
        <p:nvSpPr>
          <p:cNvPr id="21" name="文本框 20">
            <a:extLst>
              <a:ext uri="{FF2B5EF4-FFF2-40B4-BE49-F238E27FC236}">
                <a16:creationId xmlns:a16="http://schemas.microsoft.com/office/drawing/2014/main" id="{B03C6D15-EB41-40B3-92D2-2F43DCE70044}"/>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0 3</a:t>
            </a:r>
            <a:endParaRPr lang="zh-CN" altLang="en-US" sz="3200" dirty="0">
              <a:solidFill>
                <a:schemeClr val="bg1"/>
              </a:solidFill>
              <a:latin typeface="Agency FB" panose="020B0503020202020204" pitchFamily="34" charset="0"/>
            </a:endParaRPr>
          </a:p>
        </p:txBody>
      </p:sp>
      <p:sp>
        <p:nvSpPr>
          <p:cNvPr id="22" name="矩形 21">
            <a:extLst>
              <a:ext uri="{FF2B5EF4-FFF2-40B4-BE49-F238E27FC236}">
                <a16:creationId xmlns:a16="http://schemas.microsoft.com/office/drawing/2014/main" id="{E96EC1A4-562B-4107-B1EB-912C6C0D9ECB}"/>
              </a:ext>
            </a:extLst>
          </p:cNvPr>
          <p:cNvSpPr/>
          <p:nvPr/>
        </p:nvSpPr>
        <p:spPr>
          <a:xfrm>
            <a:off x="1802939" y="1371482"/>
            <a:ext cx="5164894" cy="1352165"/>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endParaRPr lang="zh-CN" altLang="en-US" sz="1400" dirty="0">
              <a:solidFill>
                <a:schemeClr val="accent2"/>
              </a:solidFill>
            </a:endParaRPr>
          </a:p>
        </p:txBody>
      </p:sp>
      <p:sp>
        <p:nvSpPr>
          <p:cNvPr id="25" name="矩形 24">
            <a:extLst>
              <a:ext uri="{FF2B5EF4-FFF2-40B4-BE49-F238E27FC236}">
                <a16:creationId xmlns:a16="http://schemas.microsoft.com/office/drawing/2014/main" id="{8F3736F5-4163-4176-8CC9-CB65FE1B2AA8}"/>
              </a:ext>
            </a:extLst>
          </p:cNvPr>
          <p:cNvSpPr/>
          <p:nvPr/>
        </p:nvSpPr>
        <p:spPr>
          <a:xfrm>
            <a:off x="1802939" y="4645651"/>
            <a:ext cx="5164894" cy="1352165"/>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endParaRPr lang="zh-CN" altLang="en-US" sz="1400" dirty="0">
              <a:solidFill>
                <a:schemeClr val="accent2"/>
              </a:solidFill>
            </a:endParaRPr>
          </a:p>
        </p:txBody>
      </p:sp>
    </p:spTree>
    <p:extLst>
      <p:ext uri="{BB962C8B-B14F-4D97-AF65-F5344CB8AC3E}">
        <p14:creationId xmlns:p14="http://schemas.microsoft.com/office/powerpoint/2010/main" val="282678745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761F5A-6D13-4EFF-B1D0-9F12EF5D2746}"/>
              </a:ext>
            </a:extLst>
          </p:cNvPr>
          <p:cNvSpPr/>
          <p:nvPr/>
        </p:nvSpPr>
        <p:spPr>
          <a:xfrm>
            <a:off x="0" y="0"/>
            <a:ext cx="12192000" cy="6858000"/>
          </a:xfrm>
          <a:prstGeom prst="rect">
            <a:avLst/>
          </a:prstGeom>
          <a:solidFill>
            <a:schemeClr val="tx1">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D286F50-7F3F-4D68-A51A-EF8DC6925154}"/>
              </a:ext>
            </a:extLst>
          </p:cNvPr>
          <p:cNvSpPr/>
          <p:nvPr/>
        </p:nvSpPr>
        <p:spPr>
          <a:xfrm>
            <a:off x="1042737" y="2791326"/>
            <a:ext cx="1155027" cy="173254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E27411F-A2B4-4F07-8057-DE01F0083CA4}"/>
              </a:ext>
            </a:extLst>
          </p:cNvPr>
          <p:cNvSpPr/>
          <p:nvPr/>
        </p:nvSpPr>
        <p:spPr>
          <a:xfrm>
            <a:off x="0" y="1093382"/>
            <a:ext cx="3870251" cy="118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397E15B6-F767-4400-8E08-FCCF0EFAB053}"/>
              </a:ext>
            </a:extLst>
          </p:cNvPr>
          <p:cNvSpPr txBox="1"/>
          <p:nvPr/>
        </p:nvSpPr>
        <p:spPr>
          <a:xfrm>
            <a:off x="4026198" y="631717"/>
            <a:ext cx="4479849"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5400" b="1" spc="500" dirty="0">
                <a:solidFill>
                  <a:schemeClr val="bg1"/>
                </a:solidFill>
              </a:rPr>
              <a:t>CONTANTS</a:t>
            </a:r>
            <a:endParaRPr lang="zh-CN" altLang="en-US" sz="5400" b="1" spc="500" dirty="0">
              <a:solidFill>
                <a:schemeClr val="bg1"/>
              </a:solidFill>
            </a:endParaRPr>
          </a:p>
        </p:txBody>
      </p:sp>
      <p:sp>
        <p:nvSpPr>
          <p:cNvPr id="20" name="任意多边形: 形状 19">
            <a:extLst>
              <a:ext uri="{FF2B5EF4-FFF2-40B4-BE49-F238E27FC236}">
                <a16:creationId xmlns:a16="http://schemas.microsoft.com/office/drawing/2014/main" id="{9D3E221B-449D-4614-AE82-78EB87385964}"/>
              </a:ext>
            </a:extLst>
          </p:cNvPr>
          <p:cNvSpPr>
            <a:spLocks noMove="1"/>
          </p:cNvSpPr>
          <p:nvPr>
            <p:custDataLst>
              <p:tags r:id="rId1"/>
            </p:custDataLst>
          </p:nvPr>
        </p:nvSpPr>
        <p:spPr>
          <a:xfrm>
            <a:off x="-1" y="2155147"/>
            <a:ext cx="12192001" cy="3952405"/>
          </a:xfrm>
          <a:custGeom>
            <a:avLst/>
            <a:gdLst>
              <a:gd name="connsiteX0" fmla="*/ 0 w 12192001"/>
              <a:gd name="connsiteY0" fmla="*/ 0 h 3952405"/>
              <a:gd name="connsiteX1" fmla="*/ 5847632 w 12192001"/>
              <a:gd name="connsiteY1" fmla="*/ 0 h 3952405"/>
              <a:gd name="connsiteX2" fmla="*/ 6118520 w 12192001"/>
              <a:gd name="connsiteY2" fmla="*/ 270961 h 3952405"/>
              <a:gd name="connsiteX3" fmla="*/ 6389553 w 12192001"/>
              <a:gd name="connsiteY3" fmla="*/ 0 h 3952405"/>
              <a:gd name="connsiteX4" fmla="*/ 12192001 w 12192001"/>
              <a:gd name="connsiteY4" fmla="*/ 0 h 3952405"/>
              <a:gd name="connsiteX5" fmla="*/ 12192001 w 12192001"/>
              <a:gd name="connsiteY5" fmla="*/ 3952405 h 3952405"/>
              <a:gd name="connsiteX6" fmla="*/ 6389321 w 12192001"/>
              <a:gd name="connsiteY6" fmla="*/ 3952405 h 3952405"/>
              <a:gd name="connsiteX7" fmla="*/ 6115011 w 12192001"/>
              <a:gd name="connsiteY7" fmla="*/ 3678169 h 3952405"/>
              <a:gd name="connsiteX8" fmla="*/ 5840848 w 12192001"/>
              <a:gd name="connsiteY8" fmla="*/ 3952405 h 3952405"/>
              <a:gd name="connsiteX9" fmla="*/ 0 w 12192001"/>
              <a:gd name="connsiteY9" fmla="*/ 3952405 h 395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3952405">
                <a:moveTo>
                  <a:pt x="0" y="0"/>
                </a:moveTo>
                <a:lnTo>
                  <a:pt x="5847632" y="0"/>
                </a:lnTo>
                <a:lnTo>
                  <a:pt x="6118520" y="270961"/>
                </a:lnTo>
                <a:lnTo>
                  <a:pt x="6389553" y="0"/>
                </a:lnTo>
                <a:lnTo>
                  <a:pt x="12192001" y="0"/>
                </a:lnTo>
                <a:lnTo>
                  <a:pt x="12192001" y="3952405"/>
                </a:lnTo>
                <a:lnTo>
                  <a:pt x="6389321" y="3952405"/>
                </a:lnTo>
                <a:lnTo>
                  <a:pt x="6115011" y="3678169"/>
                </a:lnTo>
                <a:lnTo>
                  <a:pt x="5840848" y="3952405"/>
                </a:lnTo>
                <a:lnTo>
                  <a:pt x="0" y="3952405"/>
                </a:lnTo>
                <a:close/>
              </a:path>
            </a:pathLst>
          </a:cu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矩形 10">
            <a:extLst>
              <a:ext uri="{FF2B5EF4-FFF2-40B4-BE49-F238E27FC236}">
                <a16:creationId xmlns:a16="http://schemas.microsoft.com/office/drawing/2014/main" id="{3B1B0D70-F590-448F-95A6-4EEAB41A6D34}"/>
              </a:ext>
            </a:extLst>
          </p:cNvPr>
          <p:cNvSpPr/>
          <p:nvPr/>
        </p:nvSpPr>
        <p:spPr>
          <a:xfrm>
            <a:off x="8321749" y="1034017"/>
            <a:ext cx="3870251" cy="118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zh-CN" altLang="en-US" dirty="0"/>
          </a:p>
        </p:txBody>
      </p:sp>
      <p:cxnSp>
        <p:nvCxnSpPr>
          <p:cNvPr id="15" name="直接连接符 14">
            <a:extLst>
              <a:ext uri="{FF2B5EF4-FFF2-40B4-BE49-F238E27FC236}">
                <a16:creationId xmlns:a16="http://schemas.microsoft.com/office/drawing/2014/main" id="{50FEBF06-BEBD-4116-BF60-5521A3C4957F}"/>
              </a:ext>
            </a:extLst>
          </p:cNvPr>
          <p:cNvCxnSpPr/>
          <p:nvPr/>
        </p:nvCxnSpPr>
        <p:spPr>
          <a:xfrm>
            <a:off x="3178106" y="2426108"/>
            <a:ext cx="0" cy="333851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010AB80-E4F4-4E7C-955B-97107E05DE09}"/>
              </a:ext>
            </a:extLst>
          </p:cNvPr>
          <p:cNvCxnSpPr/>
          <p:nvPr/>
        </p:nvCxnSpPr>
        <p:spPr>
          <a:xfrm>
            <a:off x="9008292" y="2426108"/>
            <a:ext cx="0" cy="333851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5" name="标题 1">
            <a:extLst>
              <a:ext uri="{FF2B5EF4-FFF2-40B4-BE49-F238E27FC236}">
                <a16:creationId xmlns:a16="http://schemas.microsoft.com/office/drawing/2014/main" id="{607A1C13-BEEB-4B46-96E5-745D4D20E80C}"/>
              </a:ext>
            </a:extLst>
          </p:cNvPr>
          <p:cNvSpPr txBox="1">
            <a:spLocks/>
          </p:cNvSpPr>
          <p:nvPr/>
        </p:nvSpPr>
        <p:spPr>
          <a:xfrm>
            <a:off x="1676400" y="4131349"/>
            <a:ext cx="10515600" cy="1325563"/>
          </a:xfrm>
          <a:prstGeom prst="rect">
            <a:avLst/>
          </a:prstGeom>
        </p:spPr>
        <p:txBody>
          <a:bodyPr anchor="b"/>
          <a:lstStyle>
            <a:lvl1pPr algn="l" defTabSz="914400" rtl="0" eaLnBrk="1" latinLnBrk="0" hangingPunct="1">
              <a:lnSpc>
                <a:spcPct val="90000"/>
              </a:lnSpc>
              <a:spcBef>
                <a:spcPct val="0"/>
              </a:spcBef>
              <a:buNone/>
              <a:defRPr sz="2800" b="1" kern="1200" spc="600" baseline="0">
                <a:solidFill>
                  <a:schemeClr val="accent1"/>
                </a:solidFill>
                <a:effectLst/>
                <a:latin typeface="华文行楷" panose="02010800040101010101" pitchFamily="2" charset="-122"/>
                <a:ea typeface="华文行楷" panose="02010800040101010101" pitchFamily="2" charset="-122"/>
                <a:cs typeface="+mj-cs"/>
              </a:defRPr>
            </a:lvl1pPr>
          </a:lstStyle>
          <a:p>
            <a:r>
              <a:rPr lang="en-US" altLang="zh-CN" dirty="0"/>
              <a:t>0 1</a:t>
            </a:r>
            <a:endParaRPr lang="zh-CN" altLang="en-US" dirty="0"/>
          </a:p>
        </p:txBody>
      </p:sp>
      <p:grpSp>
        <p:nvGrpSpPr>
          <p:cNvPr id="4" name="组合 3">
            <a:extLst>
              <a:ext uri="{FF2B5EF4-FFF2-40B4-BE49-F238E27FC236}">
                <a16:creationId xmlns:a16="http://schemas.microsoft.com/office/drawing/2014/main" id="{97EFF4B4-57B8-46B8-AC93-785989C45BB8}"/>
              </a:ext>
            </a:extLst>
          </p:cNvPr>
          <p:cNvGrpSpPr/>
          <p:nvPr/>
        </p:nvGrpSpPr>
        <p:grpSpPr>
          <a:xfrm>
            <a:off x="3341893" y="2681497"/>
            <a:ext cx="2434563" cy="2060802"/>
            <a:chOff x="426711" y="2645663"/>
            <a:chExt cx="2434563" cy="2060802"/>
          </a:xfrm>
        </p:grpSpPr>
        <p:sp>
          <p:nvSpPr>
            <p:cNvPr id="27" name="文本框 26">
              <a:extLst>
                <a:ext uri="{FF2B5EF4-FFF2-40B4-BE49-F238E27FC236}">
                  <a16:creationId xmlns:a16="http://schemas.microsoft.com/office/drawing/2014/main" id="{62990F65-3A3F-44C6-84CA-B5AC676F4B1C}"/>
                </a:ext>
              </a:extLst>
            </p:cNvPr>
            <p:cNvSpPr txBox="1"/>
            <p:nvPr/>
          </p:nvSpPr>
          <p:spPr>
            <a:xfrm>
              <a:off x="996476" y="2645663"/>
              <a:ext cx="1620250" cy="1569660"/>
            </a:xfrm>
            <a:prstGeom prst="rect">
              <a:avLst/>
            </a:prstGeom>
            <a:noFill/>
          </p:spPr>
          <p:txBody>
            <a:bodyPr wrap="square" rtlCol="0">
              <a:spAutoFit/>
            </a:bodyPr>
            <a:lstStyle/>
            <a:p>
              <a:r>
                <a:rPr lang="en-US" altLang="zh-CN" sz="9600" dirty="0">
                  <a:solidFill>
                    <a:schemeClr val="bg1"/>
                  </a:solidFill>
                  <a:latin typeface="Agency FB" panose="020B0503020202020204" pitchFamily="34" charset="0"/>
                </a:rPr>
                <a:t>0 2</a:t>
              </a:r>
              <a:endParaRPr lang="zh-CN" altLang="en-US" sz="9600" dirty="0">
                <a:solidFill>
                  <a:schemeClr val="bg1"/>
                </a:solidFill>
                <a:latin typeface="Agency FB" panose="020B0503020202020204" pitchFamily="34" charset="0"/>
              </a:endParaRPr>
            </a:p>
          </p:txBody>
        </p:sp>
        <p:sp>
          <p:nvSpPr>
            <p:cNvPr id="34" name="文本框 33">
              <a:extLst>
                <a:ext uri="{FF2B5EF4-FFF2-40B4-BE49-F238E27FC236}">
                  <a16:creationId xmlns:a16="http://schemas.microsoft.com/office/drawing/2014/main" id="{8B2217C3-136E-4E09-9A44-CC113E45210C}"/>
                </a:ext>
              </a:extLst>
            </p:cNvPr>
            <p:cNvSpPr txBox="1"/>
            <p:nvPr/>
          </p:nvSpPr>
          <p:spPr>
            <a:xfrm>
              <a:off x="426711" y="4337133"/>
              <a:ext cx="2434563" cy="369332"/>
            </a:xfrm>
            <a:prstGeom prst="rect">
              <a:avLst/>
            </a:prstGeom>
            <a:noFill/>
          </p:spPr>
          <p:txBody>
            <a:bodyPr wrap="square" rtlCol="0">
              <a:spAutoFit/>
            </a:bodyPr>
            <a:lstStyle/>
            <a:p>
              <a:pPr algn="ctr"/>
              <a:r>
                <a:rPr lang="zh-CN" altLang="en-US" dirty="0">
                  <a:solidFill>
                    <a:schemeClr val="bg1"/>
                  </a:solidFill>
                </a:rPr>
                <a:t>请输入你的福气</a:t>
              </a:r>
              <a:endParaRPr lang="en-US" altLang="zh-CN" dirty="0">
                <a:solidFill>
                  <a:schemeClr val="bg1"/>
                </a:solidFill>
              </a:endParaRPr>
            </a:p>
          </p:txBody>
        </p:sp>
      </p:grpSp>
      <p:grpSp>
        <p:nvGrpSpPr>
          <p:cNvPr id="33" name="组合 32">
            <a:extLst>
              <a:ext uri="{FF2B5EF4-FFF2-40B4-BE49-F238E27FC236}">
                <a16:creationId xmlns:a16="http://schemas.microsoft.com/office/drawing/2014/main" id="{3C58DC10-4E56-43A2-8371-3FFCFFCF5F5A}"/>
              </a:ext>
            </a:extLst>
          </p:cNvPr>
          <p:cNvGrpSpPr/>
          <p:nvPr/>
        </p:nvGrpSpPr>
        <p:grpSpPr>
          <a:xfrm>
            <a:off x="352338" y="2652893"/>
            <a:ext cx="2434563" cy="2060802"/>
            <a:chOff x="426711" y="2645663"/>
            <a:chExt cx="2434563" cy="2060802"/>
          </a:xfrm>
        </p:grpSpPr>
        <p:sp>
          <p:nvSpPr>
            <p:cNvPr id="39" name="文本框 38">
              <a:extLst>
                <a:ext uri="{FF2B5EF4-FFF2-40B4-BE49-F238E27FC236}">
                  <a16:creationId xmlns:a16="http://schemas.microsoft.com/office/drawing/2014/main" id="{F47DE8DA-9D55-4BA6-938F-779982EB7A37}"/>
                </a:ext>
              </a:extLst>
            </p:cNvPr>
            <p:cNvSpPr txBox="1"/>
            <p:nvPr/>
          </p:nvSpPr>
          <p:spPr>
            <a:xfrm>
              <a:off x="996476" y="2645663"/>
              <a:ext cx="1620250" cy="1569660"/>
            </a:xfrm>
            <a:prstGeom prst="rect">
              <a:avLst/>
            </a:prstGeom>
            <a:noFill/>
          </p:spPr>
          <p:txBody>
            <a:bodyPr wrap="square" rtlCol="0">
              <a:spAutoFit/>
            </a:bodyPr>
            <a:lstStyle/>
            <a:p>
              <a:r>
                <a:rPr lang="en-US" altLang="zh-CN" sz="9600" dirty="0">
                  <a:solidFill>
                    <a:schemeClr val="bg1"/>
                  </a:solidFill>
                  <a:latin typeface="Agency FB" panose="020B0503020202020204" pitchFamily="34" charset="0"/>
                </a:rPr>
                <a:t>0 1</a:t>
              </a:r>
              <a:endParaRPr lang="zh-CN" altLang="en-US" sz="9600" dirty="0">
                <a:solidFill>
                  <a:schemeClr val="bg1"/>
                </a:solidFill>
                <a:latin typeface="Agency FB" panose="020B0503020202020204" pitchFamily="34" charset="0"/>
              </a:endParaRPr>
            </a:p>
          </p:txBody>
        </p:sp>
        <p:sp>
          <p:nvSpPr>
            <p:cNvPr id="40" name="文本框 39">
              <a:extLst>
                <a:ext uri="{FF2B5EF4-FFF2-40B4-BE49-F238E27FC236}">
                  <a16:creationId xmlns:a16="http://schemas.microsoft.com/office/drawing/2014/main" id="{9E518412-6247-42C0-AB96-24FA9E3314E0}"/>
                </a:ext>
              </a:extLst>
            </p:cNvPr>
            <p:cNvSpPr txBox="1"/>
            <p:nvPr/>
          </p:nvSpPr>
          <p:spPr>
            <a:xfrm>
              <a:off x="426711" y="4337133"/>
              <a:ext cx="2434563" cy="369332"/>
            </a:xfrm>
            <a:prstGeom prst="rect">
              <a:avLst/>
            </a:prstGeom>
            <a:noFill/>
          </p:spPr>
          <p:txBody>
            <a:bodyPr wrap="square" rtlCol="0">
              <a:spAutoFit/>
            </a:bodyPr>
            <a:lstStyle/>
            <a:p>
              <a:pPr algn="ctr"/>
              <a:r>
                <a:rPr lang="zh-CN" altLang="en-US" dirty="0">
                  <a:solidFill>
                    <a:schemeClr val="bg1"/>
                  </a:solidFill>
                </a:rPr>
                <a:t>请输入你的福气</a:t>
              </a:r>
              <a:endParaRPr lang="en-US" altLang="zh-CN" dirty="0">
                <a:solidFill>
                  <a:schemeClr val="bg1"/>
                </a:solidFill>
              </a:endParaRPr>
            </a:p>
          </p:txBody>
        </p:sp>
      </p:grpSp>
      <p:grpSp>
        <p:nvGrpSpPr>
          <p:cNvPr id="42" name="组合 41">
            <a:extLst>
              <a:ext uri="{FF2B5EF4-FFF2-40B4-BE49-F238E27FC236}">
                <a16:creationId xmlns:a16="http://schemas.microsoft.com/office/drawing/2014/main" id="{8A586709-B935-42BC-8715-9CFA61705087}"/>
              </a:ext>
            </a:extLst>
          </p:cNvPr>
          <p:cNvGrpSpPr/>
          <p:nvPr/>
        </p:nvGrpSpPr>
        <p:grpSpPr>
          <a:xfrm>
            <a:off x="6297367" y="2681497"/>
            <a:ext cx="2434563" cy="2060802"/>
            <a:chOff x="426711" y="2645663"/>
            <a:chExt cx="2434563" cy="2060802"/>
          </a:xfrm>
        </p:grpSpPr>
        <p:sp>
          <p:nvSpPr>
            <p:cNvPr id="44" name="文本框 43">
              <a:extLst>
                <a:ext uri="{FF2B5EF4-FFF2-40B4-BE49-F238E27FC236}">
                  <a16:creationId xmlns:a16="http://schemas.microsoft.com/office/drawing/2014/main" id="{848BBD8A-AD1A-4B6F-95E7-2EB8FE6AA7A0}"/>
                </a:ext>
              </a:extLst>
            </p:cNvPr>
            <p:cNvSpPr txBox="1"/>
            <p:nvPr/>
          </p:nvSpPr>
          <p:spPr>
            <a:xfrm>
              <a:off x="996476" y="2645663"/>
              <a:ext cx="1620250" cy="1569660"/>
            </a:xfrm>
            <a:prstGeom prst="rect">
              <a:avLst/>
            </a:prstGeom>
            <a:noFill/>
          </p:spPr>
          <p:txBody>
            <a:bodyPr wrap="square" rtlCol="0">
              <a:spAutoFit/>
            </a:bodyPr>
            <a:lstStyle/>
            <a:p>
              <a:r>
                <a:rPr lang="en-US" altLang="zh-CN" sz="9600" dirty="0">
                  <a:solidFill>
                    <a:schemeClr val="bg1"/>
                  </a:solidFill>
                  <a:latin typeface="Agency FB" panose="020B0503020202020204" pitchFamily="34" charset="0"/>
                </a:rPr>
                <a:t>0 3</a:t>
              </a:r>
              <a:endParaRPr lang="zh-CN" altLang="en-US" sz="9600" dirty="0">
                <a:solidFill>
                  <a:schemeClr val="bg1"/>
                </a:solidFill>
                <a:latin typeface="Agency FB" panose="020B0503020202020204" pitchFamily="34" charset="0"/>
              </a:endParaRPr>
            </a:p>
          </p:txBody>
        </p:sp>
        <p:sp>
          <p:nvSpPr>
            <p:cNvPr id="45" name="文本框 44">
              <a:extLst>
                <a:ext uri="{FF2B5EF4-FFF2-40B4-BE49-F238E27FC236}">
                  <a16:creationId xmlns:a16="http://schemas.microsoft.com/office/drawing/2014/main" id="{28614A27-7157-4185-B591-6DF0E5C10BAE}"/>
                </a:ext>
              </a:extLst>
            </p:cNvPr>
            <p:cNvSpPr txBox="1"/>
            <p:nvPr/>
          </p:nvSpPr>
          <p:spPr>
            <a:xfrm>
              <a:off x="426711" y="4337133"/>
              <a:ext cx="2434563" cy="369332"/>
            </a:xfrm>
            <a:prstGeom prst="rect">
              <a:avLst/>
            </a:prstGeom>
            <a:noFill/>
          </p:spPr>
          <p:txBody>
            <a:bodyPr wrap="square" rtlCol="0">
              <a:spAutoFit/>
            </a:bodyPr>
            <a:lstStyle/>
            <a:p>
              <a:pPr algn="ctr"/>
              <a:r>
                <a:rPr lang="zh-CN" altLang="en-US" dirty="0">
                  <a:solidFill>
                    <a:schemeClr val="bg1"/>
                  </a:solidFill>
                </a:rPr>
                <a:t>请输入你的福气</a:t>
              </a:r>
              <a:endParaRPr lang="en-US" altLang="zh-CN" dirty="0">
                <a:solidFill>
                  <a:schemeClr val="bg1"/>
                </a:solidFill>
              </a:endParaRPr>
            </a:p>
          </p:txBody>
        </p:sp>
      </p:grpSp>
      <p:grpSp>
        <p:nvGrpSpPr>
          <p:cNvPr id="47" name="组合 46">
            <a:extLst>
              <a:ext uri="{FF2B5EF4-FFF2-40B4-BE49-F238E27FC236}">
                <a16:creationId xmlns:a16="http://schemas.microsoft.com/office/drawing/2014/main" id="{E2A7DFA6-C65E-4D56-AF45-242B2D2393CF}"/>
              </a:ext>
            </a:extLst>
          </p:cNvPr>
          <p:cNvGrpSpPr/>
          <p:nvPr/>
        </p:nvGrpSpPr>
        <p:grpSpPr>
          <a:xfrm>
            <a:off x="9409597" y="2652893"/>
            <a:ext cx="2434563" cy="2060802"/>
            <a:chOff x="426711" y="2645663"/>
            <a:chExt cx="2434563" cy="2060802"/>
          </a:xfrm>
        </p:grpSpPr>
        <p:sp>
          <p:nvSpPr>
            <p:cNvPr id="49" name="文本框 48">
              <a:extLst>
                <a:ext uri="{FF2B5EF4-FFF2-40B4-BE49-F238E27FC236}">
                  <a16:creationId xmlns:a16="http://schemas.microsoft.com/office/drawing/2014/main" id="{6A3811F2-17FD-4140-8C4D-24582493BBCD}"/>
                </a:ext>
              </a:extLst>
            </p:cNvPr>
            <p:cNvSpPr txBox="1"/>
            <p:nvPr/>
          </p:nvSpPr>
          <p:spPr>
            <a:xfrm>
              <a:off x="996476" y="2645663"/>
              <a:ext cx="1620250" cy="1569660"/>
            </a:xfrm>
            <a:prstGeom prst="rect">
              <a:avLst/>
            </a:prstGeom>
            <a:noFill/>
          </p:spPr>
          <p:txBody>
            <a:bodyPr wrap="square" rtlCol="0">
              <a:spAutoFit/>
            </a:bodyPr>
            <a:lstStyle/>
            <a:p>
              <a:r>
                <a:rPr lang="en-US" altLang="zh-CN" sz="9600" dirty="0">
                  <a:solidFill>
                    <a:schemeClr val="bg1"/>
                  </a:solidFill>
                  <a:latin typeface="Agency FB" panose="020B0503020202020204" pitchFamily="34" charset="0"/>
                </a:rPr>
                <a:t>0 4</a:t>
              </a:r>
              <a:endParaRPr lang="zh-CN" altLang="en-US" sz="9600" dirty="0">
                <a:solidFill>
                  <a:schemeClr val="bg1"/>
                </a:solidFill>
                <a:latin typeface="Agency FB" panose="020B0503020202020204" pitchFamily="34" charset="0"/>
              </a:endParaRPr>
            </a:p>
          </p:txBody>
        </p:sp>
        <p:sp>
          <p:nvSpPr>
            <p:cNvPr id="50" name="文本框 49">
              <a:extLst>
                <a:ext uri="{FF2B5EF4-FFF2-40B4-BE49-F238E27FC236}">
                  <a16:creationId xmlns:a16="http://schemas.microsoft.com/office/drawing/2014/main" id="{2D0CA42B-A829-4633-BC19-927EC131E2C6}"/>
                </a:ext>
              </a:extLst>
            </p:cNvPr>
            <p:cNvSpPr txBox="1"/>
            <p:nvPr/>
          </p:nvSpPr>
          <p:spPr>
            <a:xfrm>
              <a:off x="426711" y="4337133"/>
              <a:ext cx="2434563" cy="369332"/>
            </a:xfrm>
            <a:prstGeom prst="rect">
              <a:avLst/>
            </a:prstGeom>
            <a:noFill/>
          </p:spPr>
          <p:txBody>
            <a:bodyPr wrap="square" rtlCol="0">
              <a:spAutoFit/>
            </a:bodyPr>
            <a:lstStyle/>
            <a:p>
              <a:pPr algn="ctr"/>
              <a:r>
                <a:rPr lang="zh-CN" altLang="en-US" dirty="0">
                  <a:solidFill>
                    <a:schemeClr val="bg1"/>
                  </a:solidFill>
                </a:rPr>
                <a:t>请输入你的福气</a:t>
              </a:r>
              <a:endParaRPr lang="en-US" altLang="zh-CN" dirty="0">
                <a:solidFill>
                  <a:schemeClr val="bg1"/>
                </a:solidFill>
              </a:endParaRPr>
            </a:p>
          </p:txBody>
        </p:sp>
      </p:grpSp>
      <p:sp>
        <p:nvSpPr>
          <p:cNvPr id="31" name="矩形 30">
            <a:extLst>
              <a:ext uri="{FF2B5EF4-FFF2-40B4-BE49-F238E27FC236}">
                <a16:creationId xmlns:a16="http://schemas.microsoft.com/office/drawing/2014/main" id="{36163E04-ADF8-4561-B817-8D9BD6A4D612}"/>
              </a:ext>
            </a:extLst>
          </p:cNvPr>
          <p:cNvSpPr/>
          <p:nvPr/>
        </p:nvSpPr>
        <p:spPr>
          <a:xfrm>
            <a:off x="352338" y="4778808"/>
            <a:ext cx="3263054" cy="1029000"/>
          </a:xfrm>
          <a:prstGeom prst="rect">
            <a:avLst/>
          </a:prstGeom>
        </p:spPr>
        <p:txBody>
          <a:bodyPr wrap="square">
            <a:spAutoFit/>
          </a:bodyPr>
          <a:lstStyle/>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endParaRPr lang="zh-CN" altLang="en-US" sz="1400" dirty="0">
              <a:solidFill>
                <a:schemeClr val="bg1"/>
              </a:solidFill>
            </a:endParaRPr>
          </a:p>
        </p:txBody>
      </p:sp>
      <p:sp>
        <p:nvSpPr>
          <p:cNvPr id="35" name="矩形 34">
            <a:extLst>
              <a:ext uri="{FF2B5EF4-FFF2-40B4-BE49-F238E27FC236}">
                <a16:creationId xmlns:a16="http://schemas.microsoft.com/office/drawing/2014/main" id="{31DBB073-EE55-442C-B304-A69D98D6CD2E}"/>
              </a:ext>
            </a:extLst>
          </p:cNvPr>
          <p:cNvSpPr/>
          <p:nvPr/>
        </p:nvSpPr>
        <p:spPr>
          <a:xfrm>
            <a:off x="3391437" y="4815317"/>
            <a:ext cx="3263054" cy="1029000"/>
          </a:xfrm>
          <a:prstGeom prst="rect">
            <a:avLst/>
          </a:prstGeom>
        </p:spPr>
        <p:txBody>
          <a:bodyPr wrap="square">
            <a:spAutoFit/>
          </a:bodyPr>
          <a:lstStyle/>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endParaRPr lang="zh-CN" altLang="en-US" sz="1400" dirty="0">
              <a:solidFill>
                <a:schemeClr val="bg1"/>
              </a:solidFill>
            </a:endParaRPr>
          </a:p>
        </p:txBody>
      </p:sp>
      <p:sp>
        <p:nvSpPr>
          <p:cNvPr id="36" name="矩形 35">
            <a:extLst>
              <a:ext uri="{FF2B5EF4-FFF2-40B4-BE49-F238E27FC236}">
                <a16:creationId xmlns:a16="http://schemas.microsoft.com/office/drawing/2014/main" id="{F651C862-75EE-42FF-AC33-06D5CA257872}"/>
              </a:ext>
            </a:extLst>
          </p:cNvPr>
          <p:cNvSpPr/>
          <p:nvPr/>
        </p:nvSpPr>
        <p:spPr>
          <a:xfrm>
            <a:off x="6305161" y="4808636"/>
            <a:ext cx="3263054" cy="1029000"/>
          </a:xfrm>
          <a:prstGeom prst="rect">
            <a:avLst/>
          </a:prstGeom>
        </p:spPr>
        <p:txBody>
          <a:bodyPr wrap="square">
            <a:spAutoFit/>
          </a:bodyPr>
          <a:lstStyle/>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endParaRPr lang="zh-CN" altLang="en-US" sz="1400" dirty="0">
              <a:solidFill>
                <a:schemeClr val="bg1"/>
              </a:solidFill>
            </a:endParaRPr>
          </a:p>
        </p:txBody>
      </p:sp>
      <p:sp>
        <p:nvSpPr>
          <p:cNvPr id="37" name="矩形 36">
            <a:extLst>
              <a:ext uri="{FF2B5EF4-FFF2-40B4-BE49-F238E27FC236}">
                <a16:creationId xmlns:a16="http://schemas.microsoft.com/office/drawing/2014/main" id="{DC1B830B-3A32-483A-A063-F9F3F613D97B}"/>
              </a:ext>
            </a:extLst>
          </p:cNvPr>
          <p:cNvSpPr/>
          <p:nvPr/>
        </p:nvSpPr>
        <p:spPr>
          <a:xfrm>
            <a:off x="9377453" y="4800257"/>
            <a:ext cx="3263054" cy="1029000"/>
          </a:xfrm>
          <a:prstGeom prst="rect">
            <a:avLst/>
          </a:prstGeom>
        </p:spPr>
        <p:txBody>
          <a:bodyPr wrap="square">
            <a:spAutoFit/>
          </a:bodyPr>
          <a:lstStyle/>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r>
              <a:rPr lang="zh-CN" altLang="en-US" sz="1400" dirty="0">
                <a:solidFill>
                  <a:schemeClr val="bg1"/>
                </a:solidFill>
              </a:rPr>
              <a:t>请输入您福气满满的文本内容</a:t>
            </a:r>
            <a:endParaRPr lang="en-US" altLang="zh-CN" sz="1400" dirty="0">
              <a:solidFill>
                <a:schemeClr val="bg1"/>
              </a:solidFill>
            </a:endParaRPr>
          </a:p>
          <a:p>
            <a:pPr algn="just">
              <a:lnSpc>
                <a:spcPct val="150000"/>
              </a:lnSpc>
            </a:pPr>
            <a:endParaRPr lang="zh-CN" altLang="en-US" sz="1400" dirty="0">
              <a:solidFill>
                <a:schemeClr val="bg1"/>
              </a:solidFill>
            </a:endParaRPr>
          </a:p>
        </p:txBody>
      </p:sp>
    </p:spTree>
    <p:extLst>
      <p:ext uri="{BB962C8B-B14F-4D97-AF65-F5344CB8AC3E}">
        <p14:creationId xmlns:p14="http://schemas.microsoft.com/office/powerpoint/2010/main" val="79874841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图表占位符 15">
            <a:extLst>
              <a:ext uri="{FF2B5EF4-FFF2-40B4-BE49-F238E27FC236}">
                <a16:creationId xmlns:a16="http://schemas.microsoft.com/office/drawing/2014/main" id="{B60FD879-FF9C-442F-839C-143E74D36F2F}"/>
              </a:ext>
            </a:extLst>
          </p:cNvPr>
          <p:cNvGraphicFramePr>
            <a:graphicFrameLocks noGrp="1"/>
          </p:cNvGraphicFramePr>
          <p:nvPr>
            <p:ph type="chart" sz="quarter" idx="10"/>
            <p:extLst>
              <p:ext uri="{D42A27DB-BD31-4B8C-83A1-F6EECF244321}">
                <p14:modId xmlns:p14="http://schemas.microsoft.com/office/powerpoint/2010/main" val="3260997760"/>
              </p:ext>
            </p:extLst>
          </p:nvPr>
        </p:nvGraphicFramePr>
        <p:xfrm>
          <a:off x="5563161" y="1468380"/>
          <a:ext cx="6286574" cy="4550874"/>
        </p:xfrm>
        <a:graphic>
          <a:graphicData uri="http://schemas.openxmlformats.org/drawingml/2006/chart">
            <c:chart xmlns:c="http://schemas.openxmlformats.org/drawingml/2006/chart" xmlns:r="http://schemas.openxmlformats.org/officeDocument/2006/relationships" r:id="rId2"/>
          </a:graphicData>
        </a:graphic>
      </p:graphicFrame>
      <p:sp>
        <p:nvSpPr>
          <p:cNvPr id="12" name="标题 11">
            <a:extLst>
              <a:ext uri="{FF2B5EF4-FFF2-40B4-BE49-F238E27FC236}">
                <a16:creationId xmlns:a16="http://schemas.microsoft.com/office/drawing/2014/main" id="{75A4A6F2-0712-488A-AD2A-9F1F78186A98}"/>
              </a:ext>
            </a:extLst>
          </p:cNvPr>
          <p:cNvSpPr>
            <a:spLocks noGrp="1"/>
          </p:cNvSpPr>
          <p:nvPr>
            <p:ph type="title"/>
          </p:nvPr>
        </p:nvSpPr>
        <p:spPr>
          <a:xfrm>
            <a:off x="640948" y="-43749"/>
            <a:ext cx="5380074" cy="695325"/>
          </a:xfrm>
          <a:prstGeom prst="rect">
            <a:avLst/>
          </a:prstGeom>
        </p:spPr>
        <p:txBody>
          <a:bodyPr/>
          <a:lstStyle/>
          <a:p>
            <a:r>
              <a:rPr lang="zh-CN" altLang="en-US" dirty="0"/>
              <a:t>请输入你的福气</a:t>
            </a:r>
          </a:p>
        </p:txBody>
      </p:sp>
      <p:sp>
        <p:nvSpPr>
          <p:cNvPr id="9" name="文本框 8">
            <a:extLst>
              <a:ext uri="{FF2B5EF4-FFF2-40B4-BE49-F238E27FC236}">
                <a16:creationId xmlns:a16="http://schemas.microsoft.com/office/drawing/2014/main" id="{4F73887E-7C19-4368-9EF2-B25EF9E77BF7}"/>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0 3</a:t>
            </a:r>
            <a:endParaRPr lang="zh-CN" altLang="en-US" sz="3200" dirty="0">
              <a:solidFill>
                <a:schemeClr val="bg1"/>
              </a:solidFill>
              <a:latin typeface="Agency FB" panose="020B0503020202020204" pitchFamily="34" charset="0"/>
            </a:endParaRPr>
          </a:p>
        </p:txBody>
      </p:sp>
      <p:sp>
        <p:nvSpPr>
          <p:cNvPr id="10" name="矩形 9">
            <a:extLst>
              <a:ext uri="{FF2B5EF4-FFF2-40B4-BE49-F238E27FC236}">
                <a16:creationId xmlns:a16="http://schemas.microsoft.com/office/drawing/2014/main" id="{A0095F10-5ABF-43AD-BC61-E87C58A620B7}"/>
              </a:ext>
            </a:extLst>
          </p:cNvPr>
          <p:cNvSpPr/>
          <p:nvPr/>
        </p:nvSpPr>
        <p:spPr>
          <a:xfrm>
            <a:off x="462190" y="2714817"/>
            <a:ext cx="2515042" cy="705834"/>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a:t>
            </a:r>
            <a:endParaRPr lang="en-US" altLang="zh-CN" sz="1400" dirty="0">
              <a:solidFill>
                <a:schemeClr val="accent2"/>
              </a:solidFill>
            </a:endParaRPr>
          </a:p>
          <a:p>
            <a:pPr algn="just">
              <a:lnSpc>
                <a:spcPct val="150000"/>
              </a:lnSpc>
            </a:pPr>
            <a:r>
              <a:rPr lang="zh-CN" altLang="en-US" sz="1400" dirty="0">
                <a:solidFill>
                  <a:schemeClr val="accent2"/>
                </a:solidFill>
              </a:rPr>
              <a:t>请输入您福气满满的文本内容</a:t>
            </a:r>
          </a:p>
        </p:txBody>
      </p:sp>
      <p:sp>
        <p:nvSpPr>
          <p:cNvPr id="11" name="矩形 10">
            <a:extLst>
              <a:ext uri="{FF2B5EF4-FFF2-40B4-BE49-F238E27FC236}">
                <a16:creationId xmlns:a16="http://schemas.microsoft.com/office/drawing/2014/main" id="{20437EB0-061F-4A87-AC57-73FBB0418528}"/>
              </a:ext>
            </a:extLst>
          </p:cNvPr>
          <p:cNvSpPr/>
          <p:nvPr/>
        </p:nvSpPr>
        <p:spPr>
          <a:xfrm>
            <a:off x="3048119" y="2714817"/>
            <a:ext cx="2515042" cy="1029000"/>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a:t>
            </a:r>
            <a:endParaRPr lang="en-US" altLang="zh-CN" sz="1400" dirty="0">
              <a:solidFill>
                <a:schemeClr val="accent2"/>
              </a:solidFill>
            </a:endParaRPr>
          </a:p>
          <a:p>
            <a:pPr algn="just">
              <a:lnSpc>
                <a:spcPct val="150000"/>
              </a:lnSpc>
            </a:pPr>
            <a:r>
              <a:rPr lang="zh-CN" altLang="en-US" sz="1400" dirty="0">
                <a:solidFill>
                  <a:schemeClr val="accent2"/>
                </a:solidFill>
              </a:rPr>
              <a:t>请输入您福气满满的文本内容</a:t>
            </a:r>
          </a:p>
          <a:p>
            <a:pPr algn="just">
              <a:lnSpc>
                <a:spcPct val="150000"/>
              </a:lnSpc>
            </a:pPr>
            <a:endParaRPr lang="zh-CN" altLang="en-US" sz="1400" dirty="0">
              <a:solidFill>
                <a:schemeClr val="accent2"/>
              </a:solidFill>
            </a:endParaRPr>
          </a:p>
        </p:txBody>
      </p:sp>
      <p:sp>
        <p:nvSpPr>
          <p:cNvPr id="13" name="矩形 12">
            <a:extLst>
              <a:ext uri="{FF2B5EF4-FFF2-40B4-BE49-F238E27FC236}">
                <a16:creationId xmlns:a16="http://schemas.microsoft.com/office/drawing/2014/main" id="{EFDB5977-B22E-4650-8244-BEA17E0C0E08}"/>
              </a:ext>
            </a:extLst>
          </p:cNvPr>
          <p:cNvSpPr/>
          <p:nvPr/>
        </p:nvSpPr>
        <p:spPr>
          <a:xfrm>
            <a:off x="462190" y="5130975"/>
            <a:ext cx="2515042" cy="1029000"/>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a:t>
            </a:r>
            <a:endParaRPr lang="en-US" altLang="zh-CN" sz="1400" dirty="0">
              <a:solidFill>
                <a:schemeClr val="accent2"/>
              </a:solidFill>
            </a:endParaRPr>
          </a:p>
          <a:p>
            <a:pPr algn="just">
              <a:lnSpc>
                <a:spcPct val="150000"/>
              </a:lnSpc>
            </a:pPr>
            <a:r>
              <a:rPr lang="zh-CN" altLang="en-US" sz="1400" dirty="0">
                <a:solidFill>
                  <a:schemeClr val="accent2"/>
                </a:solidFill>
              </a:rPr>
              <a:t>请输入您福气满满的文本内容</a:t>
            </a:r>
          </a:p>
          <a:p>
            <a:pPr algn="just">
              <a:lnSpc>
                <a:spcPct val="150000"/>
              </a:lnSpc>
            </a:pPr>
            <a:endParaRPr lang="zh-CN" altLang="en-US" sz="1400" dirty="0">
              <a:solidFill>
                <a:schemeClr val="accent2"/>
              </a:solidFill>
            </a:endParaRPr>
          </a:p>
        </p:txBody>
      </p:sp>
      <p:sp>
        <p:nvSpPr>
          <p:cNvPr id="14" name="矩形 13">
            <a:extLst>
              <a:ext uri="{FF2B5EF4-FFF2-40B4-BE49-F238E27FC236}">
                <a16:creationId xmlns:a16="http://schemas.microsoft.com/office/drawing/2014/main" id="{00F25D31-F626-43BD-882B-9E155F03D34D}"/>
              </a:ext>
            </a:extLst>
          </p:cNvPr>
          <p:cNvSpPr/>
          <p:nvPr/>
        </p:nvSpPr>
        <p:spPr>
          <a:xfrm>
            <a:off x="3048119" y="5178792"/>
            <a:ext cx="2515042" cy="1029000"/>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a:t>
            </a:r>
            <a:endParaRPr lang="en-US" altLang="zh-CN" sz="1400" dirty="0">
              <a:solidFill>
                <a:schemeClr val="accent2"/>
              </a:solidFill>
            </a:endParaRPr>
          </a:p>
          <a:p>
            <a:pPr algn="just">
              <a:lnSpc>
                <a:spcPct val="150000"/>
              </a:lnSpc>
            </a:pPr>
            <a:r>
              <a:rPr lang="zh-CN" altLang="en-US" sz="1400" dirty="0">
                <a:solidFill>
                  <a:schemeClr val="accent2"/>
                </a:solidFill>
              </a:rPr>
              <a:t>请输入您福气满满的文本内容</a:t>
            </a:r>
          </a:p>
          <a:p>
            <a:pPr algn="just">
              <a:lnSpc>
                <a:spcPct val="150000"/>
              </a:lnSpc>
            </a:pPr>
            <a:endParaRPr lang="zh-CN" altLang="en-US" sz="1400" dirty="0">
              <a:solidFill>
                <a:schemeClr val="accent2"/>
              </a:solidFill>
            </a:endParaRPr>
          </a:p>
        </p:txBody>
      </p:sp>
    </p:spTree>
    <p:extLst>
      <p:ext uri="{BB962C8B-B14F-4D97-AF65-F5344CB8AC3E}">
        <p14:creationId xmlns:p14="http://schemas.microsoft.com/office/powerpoint/2010/main" val="95315935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E0E5C18-AA73-4928-8562-89694F9F56CC}"/>
              </a:ext>
            </a:extLst>
          </p:cNvPr>
          <p:cNvGrpSpPr/>
          <p:nvPr/>
        </p:nvGrpSpPr>
        <p:grpSpPr>
          <a:xfrm>
            <a:off x="4475750" y="373760"/>
            <a:ext cx="3238500" cy="1924362"/>
            <a:chOff x="1904000" y="3863256"/>
            <a:chExt cx="3238500" cy="1924362"/>
          </a:xfrm>
        </p:grpSpPr>
        <p:sp>
          <p:nvSpPr>
            <p:cNvPr id="6" name="文本框 5">
              <a:extLst>
                <a:ext uri="{FF2B5EF4-FFF2-40B4-BE49-F238E27FC236}">
                  <a16:creationId xmlns:a16="http://schemas.microsoft.com/office/drawing/2014/main" id="{F2275DF8-5087-40E5-B4B8-A0A1B439B8EB}"/>
                </a:ext>
              </a:extLst>
            </p:cNvPr>
            <p:cNvSpPr txBox="1"/>
            <p:nvPr/>
          </p:nvSpPr>
          <p:spPr>
            <a:xfrm>
              <a:off x="2714125" y="3863256"/>
              <a:ext cx="1620250" cy="1569660"/>
            </a:xfrm>
            <a:prstGeom prst="rect">
              <a:avLst/>
            </a:prstGeom>
            <a:noFill/>
          </p:spPr>
          <p:txBody>
            <a:bodyPr wrap="square" rtlCol="0">
              <a:spAutoFit/>
            </a:bodyPr>
            <a:lstStyle/>
            <a:p>
              <a:r>
                <a:rPr lang="en-US" altLang="zh-CN" sz="9600" dirty="0">
                  <a:solidFill>
                    <a:schemeClr val="bg1"/>
                  </a:solidFill>
                  <a:latin typeface="Agency FB" panose="020B0503020202020204" pitchFamily="34" charset="0"/>
                </a:rPr>
                <a:t>0 4</a:t>
              </a:r>
              <a:endParaRPr lang="zh-CN" altLang="en-US" sz="9600" dirty="0">
                <a:solidFill>
                  <a:schemeClr val="bg1"/>
                </a:solidFill>
                <a:latin typeface="Agency FB" panose="020B0503020202020204" pitchFamily="34" charset="0"/>
              </a:endParaRPr>
            </a:p>
          </p:txBody>
        </p:sp>
        <p:sp>
          <p:nvSpPr>
            <p:cNvPr id="7" name="文本框 6">
              <a:extLst>
                <a:ext uri="{FF2B5EF4-FFF2-40B4-BE49-F238E27FC236}">
                  <a16:creationId xmlns:a16="http://schemas.microsoft.com/office/drawing/2014/main" id="{262D693B-7CCF-46FB-96E5-B9BA2A1E5155}"/>
                </a:ext>
              </a:extLst>
            </p:cNvPr>
            <p:cNvSpPr txBox="1"/>
            <p:nvPr/>
          </p:nvSpPr>
          <p:spPr>
            <a:xfrm>
              <a:off x="1904000" y="5202843"/>
              <a:ext cx="3238500" cy="584775"/>
            </a:xfrm>
            <a:prstGeom prst="rect">
              <a:avLst/>
            </a:prstGeom>
            <a:noFill/>
          </p:spPr>
          <p:txBody>
            <a:bodyPr wrap="square" rtlCol="0">
              <a:spAutoFit/>
            </a:bodyPr>
            <a:lstStyle/>
            <a:p>
              <a:pPr algn="ctr"/>
              <a:r>
                <a:rPr lang="zh-CN" altLang="en-US" sz="3200" spc="500" dirty="0">
                  <a:solidFill>
                    <a:schemeClr val="bg1"/>
                  </a:solidFill>
                </a:rPr>
                <a:t>多图</a:t>
              </a:r>
              <a:r>
                <a:rPr lang="en-US" altLang="zh-CN" sz="3200" spc="500" dirty="0">
                  <a:solidFill>
                    <a:schemeClr val="bg1"/>
                  </a:solidFill>
                </a:rPr>
                <a:t>&amp;</a:t>
              </a:r>
              <a:r>
                <a:rPr lang="zh-CN" altLang="en-US" sz="3200" spc="500" dirty="0">
                  <a:solidFill>
                    <a:schemeClr val="bg1"/>
                  </a:solidFill>
                </a:rPr>
                <a:t>逻辑</a:t>
              </a:r>
              <a:endParaRPr lang="en-US" altLang="zh-CN" sz="3200" spc="500" dirty="0">
                <a:solidFill>
                  <a:schemeClr val="bg1"/>
                </a:solidFill>
              </a:endParaRPr>
            </a:p>
          </p:txBody>
        </p:sp>
      </p:grpSp>
      <p:grpSp>
        <p:nvGrpSpPr>
          <p:cNvPr id="11" name="组合 10">
            <a:extLst>
              <a:ext uri="{FF2B5EF4-FFF2-40B4-BE49-F238E27FC236}">
                <a16:creationId xmlns:a16="http://schemas.microsoft.com/office/drawing/2014/main" id="{2C02F7F6-C285-4561-80C1-C9F7C6D36335}"/>
              </a:ext>
            </a:extLst>
          </p:cNvPr>
          <p:cNvGrpSpPr/>
          <p:nvPr/>
        </p:nvGrpSpPr>
        <p:grpSpPr>
          <a:xfrm>
            <a:off x="2492012" y="4914800"/>
            <a:ext cx="7281001" cy="2608581"/>
            <a:chOff x="2393223" y="584650"/>
            <a:chExt cx="7071451" cy="2608581"/>
          </a:xfrm>
        </p:grpSpPr>
        <p:sp>
          <p:nvSpPr>
            <p:cNvPr id="12" name="文本框 11">
              <a:extLst>
                <a:ext uri="{FF2B5EF4-FFF2-40B4-BE49-F238E27FC236}">
                  <a16:creationId xmlns:a16="http://schemas.microsoft.com/office/drawing/2014/main" id="{4F90AF78-5087-4ED9-A102-4B1F473DB29D}"/>
                </a:ext>
              </a:extLst>
            </p:cNvPr>
            <p:cNvSpPr txBox="1"/>
            <p:nvPr/>
          </p:nvSpPr>
          <p:spPr>
            <a:xfrm>
              <a:off x="3665004" y="584650"/>
              <a:ext cx="4763573" cy="461665"/>
            </a:xfrm>
            <a:prstGeom prst="rect">
              <a:avLst/>
            </a:prstGeom>
            <a:noFill/>
          </p:spPr>
          <p:txBody>
            <a:bodyPr wrap="square" rtlCol="0">
              <a:spAutoFit/>
            </a:bodyPr>
            <a:lstStyle/>
            <a:p>
              <a:r>
                <a:rPr lang="en-US" altLang="zh-CN" sz="2400" b="1" dirty="0">
                  <a:solidFill>
                    <a:schemeClr val="accent1"/>
                  </a:solidFill>
                </a:rPr>
                <a:t>This PPT will bring you good luck.</a:t>
              </a:r>
              <a:endParaRPr lang="zh-CN" altLang="en-US" sz="2400" b="1" dirty="0">
                <a:solidFill>
                  <a:schemeClr val="accent1"/>
                </a:solidFill>
              </a:endParaRPr>
            </a:p>
          </p:txBody>
        </p:sp>
        <p:sp>
          <p:nvSpPr>
            <p:cNvPr id="13" name="矩形 12">
              <a:extLst>
                <a:ext uri="{FF2B5EF4-FFF2-40B4-BE49-F238E27FC236}">
                  <a16:creationId xmlns:a16="http://schemas.microsoft.com/office/drawing/2014/main" id="{6386D366-757A-4B6B-881F-04CDEB5ABD8D}"/>
                </a:ext>
              </a:extLst>
            </p:cNvPr>
            <p:cNvSpPr/>
            <p:nvPr/>
          </p:nvSpPr>
          <p:spPr>
            <a:xfrm>
              <a:off x="2393223" y="1194735"/>
              <a:ext cx="7071451" cy="1998496"/>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请输入您福气满满的文本内容请输入您福气满满的文本内容请输入您福气满满的文本内容</a:t>
              </a:r>
            </a:p>
            <a:p>
              <a:pPr algn="just">
                <a:lnSpc>
                  <a:spcPct val="150000"/>
                </a:lnSpc>
              </a:pPr>
              <a:endParaRPr lang="zh-CN" altLang="en-US" sz="1400" dirty="0">
                <a:solidFill>
                  <a:schemeClr val="accent2"/>
                </a:solidFill>
              </a:endParaRPr>
            </a:p>
            <a:p>
              <a:pPr algn="just">
                <a:lnSpc>
                  <a:spcPct val="150000"/>
                </a:lnSpc>
              </a:pPr>
              <a:endParaRPr lang="zh-CN" altLang="en-US" sz="1400" dirty="0">
                <a:solidFill>
                  <a:schemeClr val="accent2"/>
                </a:solidFill>
              </a:endParaRPr>
            </a:p>
          </p:txBody>
        </p:sp>
      </p:grpSp>
    </p:spTree>
    <p:extLst>
      <p:ext uri="{BB962C8B-B14F-4D97-AF65-F5344CB8AC3E}">
        <p14:creationId xmlns:p14="http://schemas.microsoft.com/office/powerpoint/2010/main" val="415524280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5BF6FB9-DA8C-4DCF-9220-FD7D7349F38D}"/>
              </a:ext>
            </a:extLst>
          </p:cNvPr>
          <p:cNvGrpSpPr/>
          <p:nvPr/>
        </p:nvGrpSpPr>
        <p:grpSpPr>
          <a:xfrm>
            <a:off x="6962275" y="725305"/>
            <a:ext cx="5229726" cy="6162675"/>
            <a:chOff x="7172633" y="1167427"/>
            <a:chExt cx="5019367" cy="5690573"/>
          </a:xfrm>
        </p:grpSpPr>
        <p:sp>
          <p:nvSpPr>
            <p:cNvPr id="6" name="矩形 5">
              <a:extLst>
                <a:ext uri="{FF2B5EF4-FFF2-40B4-BE49-F238E27FC236}">
                  <a16:creationId xmlns:a16="http://schemas.microsoft.com/office/drawing/2014/main" id="{EBE402D1-7E95-45A0-9669-2E7BB62C97DA}"/>
                </a:ext>
              </a:extLst>
            </p:cNvPr>
            <p:cNvSpPr/>
            <p:nvPr/>
          </p:nvSpPr>
          <p:spPr>
            <a:xfrm>
              <a:off x="9822426" y="1167427"/>
              <a:ext cx="2369574" cy="233301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D5D33AB-7021-4773-835F-C0B397ECAC86}"/>
                </a:ext>
              </a:extLst>
            </p:cNvPr>
            <p:cNvSpPr/>
            <p:nvPr/>
          </p:nvSpPr>
          <p:spPr>
            <a:xfrm>
              <a:off x="7172633" y="4524989"/>
              <a:ext cx="2369574" cy="2333011"/>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C94A1268-C4C3-4930-A59B-E0A783599528}"/>
                </a:ext>
              </a:extLst>
            </p:cNvPr>
            <p:cNvSpPr/>
            <p:nvPr/>
          </p:nvSpPr>
          <p:spPr>
            <a:xfrm>
              <a:off x="7172633" y="1167427"/>
              <a:ext cx="2369574" cy="305061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0763F252-2AB8-4032-9387-65F803417F01}"/>
                </a:ext>
              </a:extLst>
            </p:cNvPr>
            <p:cNvSpPr/>
            <p:nvPr/>
          </p:nvSpPr>
          <p:spPr>
            <a:xfrm>
              <a:off x="9822426" y="3807388"/>
              <a:ext cx="2369574" cy="305061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标题 39">
            <a:extLst>
              <a:ext uri="{FF2B5EF4-FFF2-40B4-BE49-F238E27FC236}">
                <a16:creationId xmlns:a16="http://schemas.microsoft.com/office/drawing/2014/main" id="{3E385020-7EE5-4FCD-B68D-9C5BD876E79E}"/>
              </a:ext>
            </a:extLst>
          </p:cNvPr>
          <p:cNvSpPr>
            <a:spLocks noGrp="1"/>
          </p:cNvSpPr>
          <p:nvPr>
            <p:ph type="title"/>
          </p:nvPr>
        </p:nvSpPr>
        <p:spPr>
          <a:xfrm>
            <a:off x="715926" y="0"/>
            <a:ext cx="5380074" cy="695325"/>
          </a:xfrm>
          <a:prstGeom prst="rect">
            <a:avLst/>
          </a:prstGeom>
        </p:spPr>
        <p:txBody>
          <a:bodyPr/>
          <a:lstStyle/>
          <a:p>
            <a:r>
              <a:rPr lang="zh-CN" altLang="en-US" dirty="0"/>
              <a:t>请输入你的福气</a:t>
            </a:r>
          </a:p>
        </p:txBody>
      </p:sp>
      <p:grpSp>
        <p:nvGrpSpPr>
          <p:cNvPr id="18" name="组合 17">
            <a:extLst>
              <a:ext uri="{FF2B5EF4-FFF2-40B4-BE49-F238E27FC236}">
                <a16:creationId xmlns:a16="http://schemas.microsoft.com/office/drawing/2014/main" id="{C41C3F97-63FD-478B-9B96-FA035970D226}"/>
              </a:ext>
            </a:extLst>
          </p:cNvPr>
          <p:cNvGrpSpPr/>
          <p:nvPr/>
        </p:nvGrpSpPr>
        <p:grpSpPr>
          <a:xfrm>
            <a:off x="931106" y="2514783"/>
            <a:ext cx="5164894" cy="2432410"/>
            <a:chOff x="6323296" y="2590983"/>
            <a:chExt cx="5164894" cy="2432410"/>
          </a:xfrm>
        </p:grpSpPr>
        <p:sp>
          <p:nvSpPr>
            <p:cNvPr id="19" name="矩形 18">
              <a:extLst>
                <a:ext uri="{FF2B5EF4-FFF2-40B4-BE49-F238E27FC236}">
                  <a16:creationId xmlns:a16="http://schemas.microsoft.com/office/drawing/2014/main" id="{198314F0-3151-45F7-A4DE-93F035A7BF06}"/>
                </a:ext>
              </a:extLst>
            </p:cNvPr>
            <p:cNvSpPr/>
            <p:nvPr/>
          </p:nvSpPr>
          <p:spPr>
            <a:xfrm>
              <a:off x="6323296" y="3348063"/>
              <a:ext cx="5164894" cy="1675330"/>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endParaRPr lang="zh-CN" altLang="en-US" sz="1400" dirty="0">
                <a:solidFill>
                  <a:schemeClr val="accent2"/>
                </a:solidFill>
              </a:endParaRPr>
            </a:p>
          </p:txBody>
        </p:sp>
        <p:sp>
          <p:nvSpPr>
            <p:cNvPr id="20" name="文本框 19">
              <a:extLst>
                <a:ext uri="{FF2B5EF4-FFF2-40B4-BE49-F238E27FC236}">
                  <a16:creationId xmlns:a16="http://schemas.microsoft.com/office/drawing/2014/main" id="{5669D9EE-3B3E-4AC5-9918-ECFF074C8527}"/>
                </a:ext>
              </a:extLst>
            </p:cNvPr>
            <p:cNvSpPr txBox="1"/>
            <p:nvPr/>
          </p:nvSpPr>
          <p:spPr>
            <a:xfrm>
              <a:off x="6323296" y="2590983"/>
              <a:ext cx="5004867" cy="461665"/>
            </a:xfrm>
            <a:prstGeom prst="rect">
              <a:avLst/>
            </a:prstGeom>
            <a:noFill/>
          </p:spPr>
          <p:txBody>
            <a:bodyPr wrap="square" rtlCol="0">
              <a:spAutoFit/>
            </a:bodyPr>
            <a:lstStyle/>
            <a:p>
              <a:r>
                <a:rPr lang="en-US" altLang="zh-CN" sz="2400" b="1" dirty="0">
                  <a:solidFill>
                    <a:schemeClr val="accent1"/>
                  </a:solidFill>
                </a:rPr>
                <a:t>This PPT will bring you good luck.</a:t>
              </a:r>
              <a:endParaRPr lang="zh-CN" altLang="en-US" sz="2400" b="1" dirty="0">
                <a:solidFill>
                  <a:schemeClr val="accent1"/>
                </a:solidFill>
              </a:endParaRPr>
            </a:p>
          </p:txBody>
        </p:sp>
        <p:sp>
          <p:nvSpPr>
            <p:cNvPr id="21" name="矩形 20">
              <a:extLst>
                <a:ext uri="{FF2B5EF4-FFF2-40B4-BE49-F238E27FC236}">
                  <a16:creationId xmlns:a16="http://schemas.microsoft.com/office/drawing/2014/main" id="{9CEB595D-9011-4FE3-8B43-DA8369A31545}"/>
                </a:ext>
              </a:extLst>
            </p:cNvPr>
            <p:cNvSpPr/>
            <p:nvPr/>
          </p:nvSpPr>
          <p:spPr>
            <a:xfrm>
              <a:off x="6431782" y="3052648"/>
              <a:ext cx="1106279" cy="981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a:extLst>
              <a:ext uri="{FF2B5EF4-FFF2-40B4-BE49-F238E27FC236}">
                <a16:creationId xmlns:a16="http://schemas.microsoft.com/office/drawing/2014/main" id="{D36C8196-DDF8-4E5E-93E9-88A076DE222D}"/>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0 4</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47629873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4A7CADD-E8CF-4B18-B0A0-790038A22E43}"/>
              </a:ext>
            </a:extLst>
          </p:cNvPr>
          <p:cNvSpPr>
            <a:spLocks noGrp="1"/>
          </p:cNvSpPr>
          <p:nvPr>
            <p:ph type="title"/>
          </p:nvPr>
        </p:nvSpPr>
        <p:spPr>
          <a:xfrm>
            <a:off x="715926" y="6813"/>
            <a:ext cx="5380074" cy="695325"/>
          </a:xfrm>
          <a:prstGeom prst="rect">
            <a:avLst/>
          </a:prstGeom>
        </p:spPr>
        <p:txBody>
          <a:bodyPr/>
          <a:lstStyle/>
          <a:p>
            <a:r>
              <a:rPr lang="zh-CN" altLang="en-US" dirty="0"/>
              <a:t>请输入你的福气</a:t>
            </a:r>
          </a:p>
        </p:txBody>
      </p:sp>
      <p:sp>
        <p:nvSpPr>
          <p:cNvPr id="2" name="矩形 1">
            <a:extLst>
              <a:ext uri="{FF2B5EF4-FFF2-40B4-BE49-F238E27FC236}">
                <a16:creationId xmlns:a16="http://schemas.microsoft.com/office/drawing/2014/main" id="{48A2DFB0-7EA6-4327-9496-0E6BCEF388F8}"/>
              </a:ext>
            </a:extLst>
          </p:cNvPr>
          <p:cNvSpPr/>
          <p:nvPr/>
        </p:nvSpPr>
        <p:spPr>
          <a:xfrm>
            <a:off x="282790" y="4126830"/>
            <a:ext cx="3727736" cy="246927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20D29B1-619B-446D-95A9-407DDAA497C6}"/>
              </a:ext>
            </a:extLst>
          </p:cNvPr>
          <p:cNvSpPr/>
          <p:nvPr/>
        </p:nvSpPr>
        <p:spPr>
          <a:xfrm>
            <a:off x="4156349" y="4126830"/>
            <a:ext cx="3952327" cy="246927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B0669CD-8DEC-4DD4-AF08-DEB17422A42C}"/>
              </a:ext>
            </a:extLst>
          </p:cNvPr>
          <p:cNvSpPr/>
          <p:nvPr/>
        </p:nvSpPr>
        <p:spPr>
          <a:xfrm>
            <a:off x="8239673" y="4126830"/>
            <a:ext cx="3669537" cy="246927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D3B148EF-2434-480A-8525-F4A7866A733B}"/>
              </a:ext>
            </a:extLst>
          </p:cNvPr>
          <p:cNvGrpSpPr/>
          <p:nvPr/>
        </p:nvGrpSpPr>
        <p:grpSpPr>
          <a:xfrm>
            <a:off x="2526013" y="1232350"/>
            <a:ext cx="7548428" cy="1962250"/>
            <a:chOff x="2393223" y="584650"/>
            <a:chExt cx="7548428" cy="1962250"/>
          </a:xfrm>
        </p:grpSpPr>
        <p:sp>
          <p:nvSpPr>
            <p:cNvPr id="13" name="文本框 12">
              <a:extLst>
                <a:ext uri="{FF2B5EF4-FFF2-40B4-BE49-F238E27FC236}">
                  <a16:creationId xmlns:a16="http://schemas.microsoft.com/office/drawing/2014/main" id="{1ABAAAB7-2496-4EA1-BAAF-66B923EF493F}"/>
                </a:ext>
              </a:extLst>
            </p:cNvPr>
            <p:cNvSpPr txBox="1"/>
            <p:nvPr/>
          </p:nvSpPr>
          <p:spPr>
            <a:xfrm>
              <a:off x="3665004" y="584650"/>
              <a:ext cx="5004867" cy="461665"/>
            </a:xfrm>
            <a:prstGeom prst="rect">
              <a:avLst/>
            </a:prstGeom>
            <a:noFill/>
          </p:spPr>
          <p:txBody>
            <a:bodyPr wrap="square" rtlCol="0">
              <a:spAutoFit/>
            </a:bodyPr>
            <a:lstStyle/>
            <a:p>
              <a:r>
                <a:rPr lang="en-US" altLang="zh-CN" sz="2400" b="1" dirty="0">
                  <a:solidFill>
                    <a:schemeClr val="accent1"/>
                  </a:solidFill>
                </a:rPr>
                <a:t>This PPT will bring you good luck.</a:t>
              </a:r>
              <a:endParaRPr lang="zh-CN" altLang="en-US" sz="2400" b="1" dirty="0">
                <a:solidFill>
                  <a:schemeClr val="accent1"/>
                </a:solidFill>
              </a:endParaRPr>
            </a:p>
          </p:txBody>
        </p:sp>
        <p:sp>
          <p:nvSpPr>
            <p:cNvPr id="14" name="矩形 13">
              <a:extLst>
                <a:ext uri="{FF2B5EF4-FFF2-40B4-BE49-F238E27FC236}">
                  <a16:creationId xmlns:a16="http://schemas.microsoft.com/office/drawing/2014/main" id="{D7B6D529-4E75-41C1-B5F4-A8DF0B4F0E7B}"/>
                </a:ext>
              </a:extLst>
            </p:cNvPr>
            <p:cNvSpPr/>
            <p:nvPr/>
          </p:nvSpPr>
          <p:spPr>
            <a:xfrm>
              <a:off x="2393223" y="1194735"/>
              <a:ext cx="7548428" cy="1352165"/>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请输入您福气满满的文本内容请输入您福气满满的文本内容请输入您福气满满的文本内容</a:t>
              </a:r>
            </a:p>
          </p:txBody>
        </p:sp>
      </p:grpSp>
      <p:sp>
        <p:nvSpPr>
          <p:cNvPr id="9" name="文本框 8">
            <a:extLst>
              <a:ext uri="{FF2B5EF4-FFF2-40B4-BE49-F238E27FC236}">
                <a16:creationId xmlns:a16="http://schemas.microsoft.com/office/drawing/2014/main" id="{482AACB5-8D9C-4C08-8AFF-A06A65F3947E}"/>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0 4</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4015991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CD465-6047-4732-BCA1-A788B8AF7DC1}"/>
              </a:ext>
            </a:extLst>
          </p:cNvPr>
          <p:cNvSpPr>
            <a:spLocks noGrp="1"/>
          </p:cNvSpPr>
          <p:nvPr>
            <p:ph type="title"/>
          </p:nvPr>
        </p:nvSpPr>
        <p:spPr/>
        <p:txBody>
          <a:bodyPr/>
          <a:lstStyle/>
          <a:p>
            <a:r>
              <a:rPr lang="zh-CN" altLang="en-US" dirty="0"/>
              <a:t>请输入你的福气</a:t>
            </a:r>
          </a:p>
        </p:txBody>
      </p:sp>
      <p:pic>
        <p:nvPicPr>
          <p:cNvPr id="11" name="图片 10">
            <a:extLst>
              <a:ext uri="{FF2B5EF4-FFF2-40B4-BE49-F238E27FC236}">
                <a16:creationId xmlns:a16="http://schemas.microsoft.com/office/drawing/2014/main" id="{B6EBB1EB-C32F-426A-BB39-FD02F4CEC667}"/>
              </a:ext>
            </a:extLst>
          </p:cNvPr>
          <p:cNvPicPr>
            <a:picLocks noChangeAspect="1"/>
          </p:cNvPicPr>
          <p:nvPr/>
        </p:nvPicPr>
        <p:blipFill>
          <a:blip r:embed="rId2"/>
          <a:srcRect l="4648" t="5338" r="13386" b="199"/>
          <a:stretch>
            <a:fillRect/>
          </a:stretch>
        </p:blipFill>
        <p:spPr>
          <a:xfrm>
            <a:off x="4786313" y="2238376"/>
            <a:ext cx="2695574" cy="2695574"/>
          </a:xfrm>
          <a:custGeom>
            <a:avLst/>
            <a:gdLst>
              <a:gd name="connsiteX0" fmla="*/ 2029800 w 4059600"/>
              <a:gd name="connsiteY0" fmla="*/ 0 h 4059600"/>
              <a:gd name="connsiteX1" fmla="*/ 4059600 w 4059600"/>
              <a:gd name="connsiteY1" fmla="*/ 2029800 h 4059600"/>
              <a:gd name="connsiteX2" fmla="*/ 2029800 w 4059600"/>
              <a:gd name="connsiteY2" fmla="*/ 4059600 h 4059600"/>
              <a:gd name="connsiteX3" fmla="*/ 0 w 4059600"/>
              <a:gd name="connsiteY3" fmla="*/ 2029800 h 4059600"/>
              <a:gd name="connsiteX4" fmla="*/ 2029800 w 4059600"/>
              <a:gd name="connsiteY4" fmla="*/ 0 h 405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600" h="4059600">
                <a:moveTo>
                  <a:pt x="2029800" y="0"/>
                </a:moveTo>
                <a:cubicBezTo>
                  <a:pt x="3150828" y="0"/>
                  <a:pt x="4059600" y="908772"/>
                  <a:pt x="4059600" y="2029800"/>
                </a:cubicBezTo>
                <a:cubicBezTo>
                  <a:pt x="4059600" y="3150828"/>
                  <a:pt x="3150828" y="4059600"/>
                  <a:pt x="2029800" y="4059600"/>
                </a:cubicBezTo>
                <a:cubicBezTo>
                  <a:pt x="908772" y="4059600"/>
                  <a:pt x="0" y="3150828"/>
                  <a:pt x="0" y="2029800"/>
                </a:cubicBezTo>
                <a:cubicBezTo>
                  <a:pt x="0" y="908772"/>
                  <a:pt x="908772" y="0"/>
                  <a:pt x="2029800" y="0"/>
                </a:cubicBezTo>
                <a:close/>
              </a:path>
            </a:pathLst>
          </a:custGeom>
          <a:effectLst>
            <a:outerShdw blurRad="50800" dist="38100" dir="2700000" algn="tl" rotWithShape="0">
              <a:prstClr val="black">
                <a:alpha val="40000"/>
              </a:prstClr>
            </a:outerShdw>
          </a:effectLst>
        </p:spPr>
      </p:pic>
      <p:sp>
        <p:nvSpPr>
          <p:cNvPr id="17" name="箭头: 环形 16">
            <a:extLst>
              <a:ext uri="{FF2B5EF4-FFF2-40B4-BE49-F238E27FC236}">
                <a16:creationId xmlns:a16="http://schemas.microsoft.com/office/drawing/2014/main" id="{06F2FB98-0D21-47D2-98A4-E7A29340C145}"/>
              </a:ext>
            </a:extLst>
          </p:cNvPr>
          <p:cNvSpPr/>
          <p:nvPr/>
        </p:nvSpPr>
        <p:spPr>
          <a:xfrm>
            <a:off x="3805238" y="1173163"/>
            <a:ext cx="4654549" cy="4654549"/>
          </a:xfrm>
          <a:prstGeom prst="circularArrow">
            <a:avLst>
              <a:gd name="adj1" fmla="val 9958"/>
              <a:gd name="adj2" fmla="val 1242756"/>
              <a:gd name="adj3" fmla="val 19712619"/>
              <a:gd name="adj4" fmla="val 10800000"/>
              <a:gd name="adj5" fmla="val 10805"/>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环形 17">
            <a:extLst>
              <a:ext uri="{FF2B5EF4-FFF2-40B4-BE49-F238E27FC236}">
                <a16:creationId xmlns:a16="http://schemas.microsoft.com/office/drawing/2014/main" id="{CCF22DC7-4757-431A-B9DB-684974940C87}"/>
              </a:ext>
            </a:extLst>
          </p:cNvPr>
          <p:cNvSpPr/>
          <p:nvPr/>
        </p:nvSpPr>
        <p:spPr>
          <a:xfrm rot="10573846">
            <a:off x="3805238" y="1325563"/>
            <a:ext cx="4654549" cy="4654549"/>
          </a:xfrm>
          <a:prstGeom prst="circularArrow">
            <a:avLst>
              <a:gd name="adj1" fmla="val 9958"/>
              <a:gd name="adj2" fmla="val 1242756"/>
              <a:gd name="adj3" fmla="val 19712619"/>
              <a:gd name="adj4" fmla="val 10800000"/>
              <a:gd name="adj5" fmla="val 10805"/>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0" name="直接连接符 19">
            <a:extLst>
              <a:ext uri="{FF2B5EF4-FFF2-40B4-BE49-F238E27FC236}">
                <a16:creationId xmlns:a16="http://schemas.microsoft.com/office/drawing/2014/main" id="{1A2EDF2C-FEA8-4B66-A9B0-7B87B428C8FD}"/>
              </a:ext>
            </a:extLst>
          </p:cNvPr>
          <p:cNvCxnSpPr/>
          <p:nvPr/>
        </p:nvCxnSpPr>
        <p:spPr>
          <a:xfrm>
            <a:off x="533400" y="3500438"/>
            <a:ext cx="4000500" cy="0"/>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4C837D1-A2D9-450F-8556-AA2021EE20C0}"/>
              </a:ext>
            </a:extLst>
          </p:cNvPr>
          <p:cNvCxnSpPr/>
          <p:nvPr/>
        </p:nvCxnSpPr>
        <p:spPr>
          <a:xfrm>
            <a:off x="7715250" y="3476626"/>
            <a:ext cx="4000500" cy="0"/>
          </a:xfrm>
          <a:prstGeom prst="line">
            <a:avLst/>
          </a:prstGeom>
          <a:ln w="127000">
            <a:solidFill>
              <a:schemeClr val="accent3"/>
            </a:solidFill>
          </a:ln>
        </p:spPr>
        <p:style>
          <a:lnRef idx="1">
            <a:schemeClr val="accent3"/>
          </a:lnRef>
          <a:fillRef idx="0">
            <a:schemeClr val="accent3"/>
          </a:fillRef>
          <a:effectRef idx="0">
            <a:schemeClr val="accent3"/>
          </a:effectRef>
          <a:fontRef idx="minor">
            <a:schemeClr val="tx1"/>
          </a:fontRef>
        </p:style>
      </p:cxnSp>
      <p:grpSp>
        <p:nvGrpSpPr>
          <p:cNvPr id="24" name="组合 23">
            <a:extLst>
              <a:ext uri="{FF2B5EF4-FFF2-40B4-BE49-F238E27FC236}">
                <a16:creationId xmlns:a16="http://schemas.microsoft.com/office/drawing/2014/main" id="{39681B11-1976-40AE-AB10-A78768DF70FE}"/>
              </a:ext>
            </a:extLst>
          </p:cNvPr>
          <p:cNvGrpSpPr/>
          <p:nvPr/>
        </p:nvGrpSpPr>
        <p:grpSpPr>
          <a:xfrm>
            <a:off x="8598034" y="3257365"/>
            <a:ext cx="486146" cy="486146"/>
            <a:chOff x="3011263" y="2029561"/>
            <a:chExt cx="486146" cy="486146"/>
          </a:xfrm>
        </p:grpSpPr>
        <p:sp>
          <p:nvSpPr>
            <p:cNvPr id="23" name="菱形 22">
              <a:extLst>
                <a:ext uri="{FF2B5EF4-FFF2-40B4-BE49-F238E27FC236}">
                  <a16:creationId xmlns:a16="http://schemas.microsoft.com/office/drawing/2014/main" id="{79D9B0F4-6E24-4575-8BAA-D301632AA09A}"/>
                </a:ext>
              </a:extLst>
            </p:cNvPr>
            <p:cNvSpPr/>
            <p:nvPr/>
          </p:nvSpPr>
          <p:spPr>
            <a:xfrm>
              <a:off x="3011263" y="2029561"/>
              <a:ext cx="486146" cy="486146"/>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graduate-cap_46910">
              <a:extLst>
                <a:ext uri="{FF2B5EF4-FFF2-40B4-BE49-F238E27FC236}">
                  <a16:creationId xmlns:a16="http://schemas.microsoft.com/office/drawing/2014/main" id="{AB423CE1-30A4-46FE-A284-2F9ED81A7CF5}"/>
                </a:ext>
              </a:extLst>
            </p:cNvPr>
            <p:cNvSpPr>
              <a:spLocks noChangeAspect="1"/>
            </p:cNvSpPr>
            <p:nvPr/>
          </p:nvSpPr>
          <p:spPr bwMode="auto">
            <a:xfrm>
              <a:off x="3126223" y="2201196"/>
              <a:ext cx="256226" cy="180875"/>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3"/>
            </a:solidFill>
            <a:ln>
              <a:noFill/>
            </a:ln>
          </p:spPr>
          <p:txBody>
            <a:bodyPr/>
            <a:lstStyle/>
            <a:p>
              <a:endParaRPr lang="zh-CN" altLang="en-US" dirty="0"/>
            </a:p>
          </p:txBody>
        </p:sp>
      </p:grpSp>
      <p:grpSp>
        <p:nvGrpSpPr>
          <p:cNvPr id="31" name="组合 30">
            <a:extLst>
              <a:ext uri="{FF2B5EF4-FFF2-40B4-BE49-F238E27FC236}">
                <a16:creationId xmlns:a16="http://schemas.microsoft.com/office/drawing/2014/main" id="{9235CD68-1FDD-4DF1-AEAD-1CF2925E2945}"/>
              </a:ext>
            </a:extLst>
          </p:cNvPr>
          <p:cNvGrpSpPr/>
          <p:nvPr/>
        </p:nvGrpSpPr>
        <p:grpSpPr>
          <a:xfrm>
            <a:off x="1284268" y="3203623"/>
            <a:ext cx="486146" cy="486146"/>
            <a:chOff x="2975070" y="2029561"/>
            <a:chExt cx="486146" cy="486146"/>
          </a:xfrm>
        </p:grpSpPr>
        <p:sp>
          <p:nvSpPr>
            <p:cNvPr id="32" name="菱形 31">
              <a:extLst>
                <a:ext uri="{FF2B5EF4-FFF2-40B4-BE49-F238E27FC236}">
                  <a16:creationId xmlns:a16="http://schemas.microsoft.com/office/drawing/2014/main" id="{FCCE753D-A2D8-4FAC-ABB8-04D6F9C97649}"/>
                </a:ext>
              </a:extLst>
            </p:cNvPr>
            <p:cNvSpPr/>
            <p:nvPr/>
          </p:nvSpPr>
          <p:spPr>
            <a:xfrm>
              <a:off x="2975070" y="2029561"/>
              <a:ext cx="486146" cy="486146"/>
            </a:xfrm>
            <a:prstGeom prst="diamond">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graduate-cap_46910">
              <a:extLst>
                <a:ext uri="{FF2B5EF4-FFF2-40B4-BE49-F238E27FC236}">
                  <a16:creationId xmlns:a16="http://schemas.microsoft.com/office/drawing/2014/main" id="{81E794E6-56C9-418C-92C4-4796F0D05815}"/>
                </a:ext>
              </a:extLst>
            </p:cNvPr>
            <p:cNvSpPr>
              <a:spLocks noChangeAspect="1"/>
            </p:cNvSpPr>
            <p:nvPr/>
          </p:nvSpPr>
          <p:spPr bwMode="auto">
            <a:xfrm>
              <a:off x="3076632" y="2172738"/>
              <a:ext cx="283021" cy="199791"/>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sp>
        <p:nvSpPr>
          <p:cNvPr id="34" name="矩形 33">
            <a:extLst>
              <a:ext uri="{FF2B5EF4-FFF2-40B4-BE49-F238E27FC236}">
                <a16:creationId xmlns:a16="http://schemas.microsoft.com/office/drawing/2014/main" id="{D3C6DF58-68D1-4E36-9324-72A8BCFDF95C}"/>
              </a:ext>
            </a:extLst>
          </p:cNvPr>
          <p:cNvSpPr/>
          <p:nvPr/>
        </p:nvSpPr>
        <p:spPr>
          <a:xfrm>
            <a:off x="387604" y="1271974"/>
            <a:ext cx="2515042" cy="1029000"/>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a:t>
            </a:r>
            <a:endParaRPr lang="en-US" altLang="zh-CN" sz="1400" dirty="0">
              <a:solidFill>
                <a:schemeClr val="accent2"/>
              </a:solidFill>
            </a:endParaRPr>
          </a:p>
          <a:p>
            <a:pPr algn="just">
              <a:lnSpc>
                <a:spcPct val="150000"/>
              </a:lnSpc>
            </a:pPr>
            <a:r>
              <a:rPr lang="zh-CN" altLang="en-US" sz="1400" dirty="0">
                <a:solidFill>
                  <a:schemeClr val="accent2"/>
                </a:solidFill>
              </a:rPr>
              <a:t>请输入您福气满满的文本内容</a:t>
            </a:r>
          </a:p>
          <a:p>
            <a:pPr algn="just">
              <a:lnSpc>
                <a:spcPct val="150000"/>
              </a:lnSpc>
            </a:pPr>
            <a:endParaRPr lang="zh-CN" altLang="en-US" sz="1400" dirty="0">
              <a:solidFill>
                <a:schemeClr val="accent2"/>
              </a:solidFill>
            </a:endParaRPr>
          </a:p>
        </p:txBody>
      </p:sp>
      <p:sp>
        <p:nvSpPr>
          <p:cNvPr id="35" name="矩形 34">
            <a:extLst>
              <a:ext uri="{FF2B5EF4-FFF2-40B4-BE49-F238E27FC236}">
                <a16:creationId xmlns:a16="http://schemas.microsoft.com/office/drawing/2014/main" id="{5BE832E5-64F1-4592-8B10-8177ECFA9E4E}"/>
              </a:ext>
            </a:extLst>
          </p:cNvPr>
          <p:cNvSpPr/>
          <p:nvPr/>
        </p:nvSpPr>
        <p:spPr>
          <a:xfrm>
            <a:off x="1991356" y="4985584"/>
            <a:ext cx="2515042" cy="1029000"/>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a:t>
            </a:r>
            <a:endParaRPr lang="en-US" altLang="zh-CN" sz="1400" dirty="0">
              <a:solidFill>
                <a:schemeClr val="accent2"/>
              </a:solidFill>
            </a:endParaRPr>
          </a:p>
          <a:p>
            <a:pPr algn="just">
              <a:lnSpc>
                <a:spcPct val="150000"/>
              </a:lnSpc>
            </a:pPr>
            <a:r>
              <a:rPr lang="zh-CN" altLang="en-US" sz="1400" dirty="0">
                <a:solidFill>
                  <a:schemeClr val="accent2"/>
                </a:solidFill>
              </a:rPr>
              <a:t>请输入您福气满满的文本内容</a:t>
            </a:r>
          </a:p>
          <a:p>
            <a:pPr algn="just">
              <a:lnSpc>
                <a:spcPct val="150000"/>
              </a:lnSpc>
            </a:pPr>
            <a:endParaRPr lang="zh-CN" altLang="en-US" sz="1400" dirty="0">
              <a:solidFill>
                <a:schemeClr val="accent2"/>
              </a:solidFill>
            </a:endParaRPr>
          </a:p>
        </p:txBody>
      </p:sp>
      <p:sp>
        <p:nvSpPr>
          <p:cNvPr id="36" name="矩形 35">
            <a:extLst>
              <a:ext uri="{FF2B5EF4-FFF2-40B4-BE49-F238E27FC236}">
                <a16:creationId xmlns:a16="http://schemas.microsoft.com/office/drawing/2014/main" id="{BE35A92F-BA7B-4FD0-8254-1F74559EAF2C}"/>
              </a:ext>
            </a:extLst>
          </p:cNvPr>
          <p:cNvSpPr/>
          <p:nvPr/>
        </p:nvSpPr>
        <p:spPr>
          <a:xfrm>
            <a:off x="7715250" y="1198057"/>
            <a:ext cx="2515042" cy="1029000"/>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a:t>
            </a:r>
            <a:endParaRPr lang="en-US" altLang="zh-CN" sz="1400" dirty="0">
              <a:solidFill>
                <a:schemeClr val="accent2"/>
              </a:solidFill>
            </a:endParaRPr>
          </a:p>
          <a:p>
            <a:pPr algn="just">
              <a:lnSpc>
                <a:spcPct val="150000"/>
              </a:lnSpc>
            </a:pPr>
            <a:r>
              <a:rPr lang="zh-CN" altLang="en-US" sz="1400" dirty="0">
                <a:solidFill>
                  <a:schemeClr val="accent2"/>
                </a:solidFill>
              </a:rPr>
              <a:t>请输入您福气满满的文本内容</a:t>
            </a:r>
          </a:p>
          <a:p>
            <a:pPr algn="just">
              <a:lnSpc>
                <a:spcPct val="150000"/>
              </a:lnSpc>
            </a:pPr>
            <a:endParaRPr lang="zh-CN" altLang="en-US" sz="1400" dirty="0">
              <a:solidFill>
                <a:schemeClr val="accent2"/>
              </a:solidFill>
            </a:endParaRPr>
          </a:p>
        </p:txBody>
      </p:sp>
      <p:sp>
        <p:nvSpPr>
          <p:cNvPr id="37" name="矩形 36">
            <a:extLst>
              <a:ext uri="{FF2B5EF4-FFF2-40B4-BE49-F238E27FC236}">
                <a16:creationId xmlns:a16="http://schemas.microsoft.com/office/drawing/2014/main" id="{88092F09-89C9-4497-AEFF-B133C0038455}"/>
              </a:ext>
            </a:extLst>
          </p:cNvPr>
          <p:cNvSpPr/>
          <p:nvPr/>
        </p:nvSpPr>
        <p:spPr>
          <a:xfrm>
            <a:off x="9424552" y="4931287"/>
            <a:ext cx="2515042" cy="1029000"/>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a:t>
            </a:r>
            <a:endParaRPr lang="en-US" altLang="zh-CN" sz="1400" dirty="0">
              <a:solidFill>
                <a:schemeClr val="accent2"/>
              </a:solidFill>
            </a:endParaRPr>
          </a:p>
          <a:p>
            <a:pPr algn="just">
              <a:lnSpc>
                <a:spcPct val="150000"/>
              </a:lnSpc>
            </a:pPr>
            <a:r>
              <a:rPr lang="zh-CN" altLang="en-US" sz="1400" dirty="0">
                <a:solidFill>
                  <a:schemeClr val="accent2"/>
                </a:solidFill>
              </a:rPr>
              <a:t>请输入您福气满满的文本内容</a:t>
            </a:r>
          </a:p>
          <a:p>
            <a:pPr algn="just">
              <a:lnSpc>
                <a:spcPct val="150000"/>
              </a:lnSpc>
            </a:pPr>
            <a:endParaRPr lang="zh-CN" altLang="en-US" sz="1400" dirty="0">
              <a:solidFill>
                <a:schemeClr val="accent2"/>
              </a:solidFill>
            </a:endParaRPr>
          </a:p>
        </p:txBody>
      </p:sp>
      <p:cxnSp>
        <p:nvCxnSpPr>
          <p:cNvPr id="39" name="直接连接符 38">
            <a:extLst>
              <a:ext uri="{FF2B5EF4-FFF2-40B4-BE49-F238E27FC236}">
                <a16:creationId xmlns:a16="http://schemas.microsoft.com/office/drawing/2014/main" id="{5B830402-D13E-4CC2-A82B-18E3543F9A51}"/>
              </a:ext>
            </a:extLst>
          </p:cNvPr>
          <p:cNvCxnSpPr>
            <a:cxnSpLocks/>
          </p:cNvCxnSpPr>
          <p:nvPr/>
        </p:nvCxnSpPr>
        <p:spPr>
          <a:xfrm>
            <a:off x="8841107" y="2144446"/>
            <a:ext cx="0" cy="103820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a:extLst>
              <a:ext uri="{FF2B5EF4-FFF2-40B4-BE49-F238E27FC236}">
                <a16:creationId xmlns:a16="http://schemas.microsoft.com/office/drawing/2014/main" id="{A7626EB0-C098-4CA8-9DF6-1D8C6D7825EF}"/>
              </a:ext>
            </a:extLst>
          </p:cNvPr>
          <p:cNvCxnSpPr>
            <a:cxnSpLocks/>
          </p:cNvCxnSpPr>
          <p:nvPr/>
        </p:nvCxnSpPr>
        <p:spPr>
          <a:xfrm>
            <a:off x="10648136" y="3895742"/>
            <a:ext cx="0" cy="103820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直接连接符 45">
            <a:extLst>
              <a:ext uri="{FF2B5EF4-FFF2-40B4-BE49-F238E27FC236}">
                <a16:creationId xmlns:a16="http://schemas.microsoft.com/office/drawing/2014/main" id="{DB69C927-4F31-453B-9B29-E09850195DD9}"/>
              </a:ext>
            </a:extLst>
          </p:cNvPr>
          <p:cNvCxnSpPr>
            <a:cxnSpLocks/>
          </p:cNvCxnSpPr>
          <p:nvPr/>
        </p:nvCxnSpPr>
        <p:spPr>
          <a:xfrm>
            <a:off x="1527341" y="2064796"/>
            <a:ext cx="0" cy="103820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a:extLst>
              <a:ext uri="{FF2B5EF4-FFF2-40B4-BE49-F238E27FC236}">
                <a16:creationId xmlns:a16="http://schemas.microsoft.com/office/drawing/2014/main" id="{0BD1D680-6EFC-4B46-B214-9C5DA0C0F3CD}"/>
              </a:ext>
            </a:extLst>
          </p:cNvPr>
          <p:cNvCxnSpPr>
            <a:cxnSpLocks/>
          </p:cNvCxnSpPr>
          <p:nvPr/>
        </p:nvCxnSpPr>
        <p:spPr>
          <a:xfrm>
            <a:off x="3164328" y="3797042"/>
            <a:ext cx="0" cy="103820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文本框 47">
            <a:extLst>
              <a:ext uri="{FF2B5EF4-FFF2-40B4-BE49-F238E27FC236}">
                <a16:creationId xmlns:a16="http://schemas.microsoft.com/office/drawing/2014/main" id="{EA1A97DD-6C85-48BA-A1F0-BB80593A8A6A}"/>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0 4</a:t>
            </a:r>
            <a:endParaRPr lang="zh-CN" altLang="en-US" sz="3200" dirty="0">
              <a:solidFill>
                <a:schemeClr val="bg1"/>
              </a:solidFill>
              <a:latin typeface="Agency FB" panose="020B0503020202020204" pitchFamily="34" charset="0"/>
            </a:endParaRPr>
          </a:p>
        </p:txBody>
      </p:sp>
      <p:grpSp>
        <p:nvGrpSpPr>
          <p:cNvPr id="38" name="组合 37">
            <a:extLst>
              <a:ext uri="{FF2B5EF4-FFF2-40B4-BE49-F238E27FC236}">
                <a16:creationId xmlns:a16="http://schemas.microsoft.com/office/drawing/2014/main" id="{F4AEBF8D-18CF-4B99-AADA-C50CB86A700D}"/>
              </a:ext>
            </a:extLst>
          </p:cNvPr>
          <p:cNvGrpSpPr/>
          <p:nvPr/>
        </p:nvGrpSpPr>
        <p:grpSpPr>
          <a:xfrm>
            <a:off x="2918386" y="3197411"/>
            <a:ext cx="486146" cy="486146"/>
            <a:chOff x="2975070" y="2029561"/>
            <a:chExt cx="486146" cy="486146"/>
          </a:xfrm>
        </p:grpSpPr>
        <p:sp>
          <p:nvSpPr>
            <p:cNvPr id="40" name="菱形 39">
              <a:extLst>
                <a:ext uri="{FF2B5EF4-FFF2-40B4-BE49-F238E27FC236}">
                  <a16:creationId xmlns:a16="http://schemas.microsoft.com/office/drawing/2014/main" id="{58FC7CFD-4BF4-4E59-9F05-F27537EFC1C7}"/>
                </a:ext>
              </a:extLst>
            </p:cNvPr>
            <p:cNvSpPr/>
            <p:nvPr/>
          </p:nvSpPr>
          <p:spPr>
            <a:xfrm>
              <a:off x="2975070" y="2029561"/>
              <a:ext cx="486146" cy="486146"/>
            </a:xfrm>
            <a:prstGeom prst="diamond">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graduate-cap_46910">
              <a:extLst>
                <a:ext uri="{FF2B5EF4-FFF2-40B4-BE49-F238E27FC236}">
                  <a16:creationId xmlns:a16="http://schemas.microsoft.com/office/drawing/2014/main" id="{82AB135E-7634-4585-9395-0A0B7B795570}"/>
                </a:ext>
              </a:extLst>
            </p:cNvPr>
            <p:cNvSpPr>
              <a:spLocks noChangeAspect="1"/>
            </p:cNvSpPr>
            <p:nvPr/>
          </p:nvSpPr>
          <p:spPr bwMode="auto">
            <a:xfrm>
              <a:off x="3076632" y="2172738"/>
              <a:ext cx="283021" cy="199791"/>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grpSp>
        <p:nvGrpSpPr>
          <p:cNvPr id="42" name="组合 41">
            <a:extLst>
              <a:ext uri="{FF2B5EF4-FFF2-40B4-BE49-F238E27FC236}">
                <a16:creationId xmlns:a16="http://schemas.microsoft.com/office/drawing/2014/main" id="{9DEAC04D-A27F-432E-A9B7-1D40F69F834A}"/>
              </a:ext>
            </a:extLst>
          </p:cNvPr>
          <p:cNvGrpSpPr/>
          <p:nvPr/>
        </p:nvGrpSpPr>
        <p:grpSpPr>
          <a:xfrm>
            <a:off x="10405063" y="3233553"/>
            <a:ext cx="486146" cy="486146"/>
            <a:chOff x="3011263" y="2029561"/>
            <a:chExt cx="486146" cy="486146"/>
          </a:xfrm>
        </p:grpSpPr>
        <p:sp>
          <p:nvSpPr>
            <p:cNvPr id="43" name="菱形 42">
              <a:extLst>
                <a:ext uri="{FF2B5EF4-FFF2-40B4-BE49-F238E27FC236}">
                  <a16:creationId xmlns:a16="http://schemas.microsoft.com/office/drawing/2014/main" id="{67EC01FB-777F-4D04-88C2-DCF3478F3C58}"/>
                </a:ext>
              </a:extLst>
            </p:cNvPr>
            <p:cNvSpPr/>
            <p:nvPr/>
          </p:nvSpPr>
          <p:spPr>
            <a:xfrm>
              <a:off x="3011263" y="2029561"/>
              <a:ext cx="486146" cy="486146"/>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graduate-cap_46910">
              <a:extLst>
                <a:ext uri="{FF2B5EF4-FFF2-40B4-BE49-F238E27FC236}">
                  <a16:creationId xmlns:a16="http://schemas.microsoft.com/office/drawing/2014/main" id="{D88CA2CD-5790-46B4-82B9-97EB2C56498F}"/>
                </a:ext>
              </a:extLst>
            </p:cNvPr>
            <p:cNvSpPr>
              <a:spLocks noChangeAspect="1"/>
            </p:cNvSpPr>
            <p:nvPr/>
          </p:nvSpPr>
          <p:spPr bwMode="auto">
            <a:xfrm>
              <a:off x="3126223" y="2201196"/>
              <a:ext cx="256226" cy="180875"/>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3"/>
            </a:solidFill>
            <a:ln>
              <a:noFill/>
            </a:ln>
          </p:spPr>
          <p:txBody>
            <a:bodyPr/>
            <a:lstStyle/>
            <a:p>
              <a:endParaRPr lang="zh-CN" altLang="en-US" dirty="0"/>
            </a:p>
          </p:txBody>
        </p:sp>
      </p:grpSp>
    </p:spTree>
    <p:extLst>
      <p:ext uri="{BB962C8B-B14F-4D97-AF65-F5344CB8AC3E}">
        <p14:creationId xmlns:p14="http://schemas.microsoft.com/office/powerpoint/2010/main" val="31588806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C55F7-22BB-4801-9B12-7E025C1BF98D}"/>
              </a:ext>
            </a:extLst>
          </p:cNvPr>
          <p:cNvSpPr>
            <a:spLocks noGrp="1"/>
          </p:cNvSpPr>
          <p:nvPr>
            <p:ph type="title"/>
          </p:nvPr>
        </p:nvSpPr>
        <p:spPr>
          <a:xfrm>
            <a:off x="662151" y="-27613"/>
            <a:ext cx="5380074" cy="695325"/>
          </a:xfrm>
        </p:spPr>
        <p:txBody>
          <a:bodyPr/>
          <a:lstStyle/>
          <a:p>
            <a:r>
              <a:rPr lang="zh-CN" altLang="en-US" dirty="0"/>
              <a:t>请输入你的福气</a:t>
            </a:r>
          </a:p>
        </p:txBody>
      </p:sp>
      <p:grpSp>
        <p:nvGrpSpPr>
          <p:cNvPr id="117" name="组合 116">
            <a:extLst>
              <a:ext uri="{FF2B5EF4-FFF2-40B4-BE49-F238E27FC236}">
                <a16:creationId xmlns:a16="http://schemas.microsoft.com/office/drawing/2014/main" id="{9C1A1591-6B16-4997-9E63-F12F62DE771E}"/>
              </a:ext>
            </a:extLst>
          </p:cNvPr>
          <p:cNvGrpSpPr/>
          <p:nvPr/>
        </p:nvGrpSpPr>
        <p:grpSpPr>
          <a:xfrm>
            <a:off x="4686301" y="1977826"/>
            <a:ext cx="2902348" cy="2902348"/>
            <a:chOff x="3640038" y="1165125"/>
            <a:chExt cx="4988025" cy="4988024"/>
          </a:xfrm>
        </p:grpSpPr>
        <p:sp>
          <p:nvSpPr>
            <p:cNvPr id="107" name="任意多边形: 形状 106">
              <a:extLst>
                <a:ext uri="{FF2B5EF4-FFF2-40B4-BE49-F238E27FC236}">
                  <a16:creationId xmlns:a16="http://schemas.microsoft.com/office/drawing/2014/main" id="{B4773EE5-E53C-4FB5-AC11-BD8102E164A5}"/>
                </a:ext>
              </a:extLst>
            </p:cNvPr>
            <p:cNvSpPr/>
            <p:nvPr/>
          </p:nvSpPr>
          <p:spPr>
            <a:xfrm>
              <a:off x="3640038" y="1165125"/>
              <a:ext cx="2434682" cy="2434682"/>
            </a:xfrm>
            <a:custGeom>
              <a:avLst/>
              <a:gdLst>
                <a:gd name="connsiteX0" fmla="*/ 2431609 w 2431609"/>
                <a:gd name="connsiteY0" fmla="*/ 0 h 2431609"/>
                <a:gd name="connsiteX1" fmla="*/ 2431609 w 2431609"/>
                <a:gd name="connsiteY1" fmla="*/ 531702 h 2431609"/>
                <a:gd name="connsiteX2" fmla="*/ 2291684 w 2431609"/>
                <a:gd name="connsiteY2" fmla="*/ 538767 h 2431609"/>
                <a:gd name="connsiteX3" fmla="*/ 538767 w 2431609"/>
                <a:gd name="connsiteY3" fmla="*/ 2291684 h 2431609"/>
                <a:gd name="connsiteX4" fmla="*/ 531702 w 2431609"/>
                <a:gd name="connsiteY4" fmla="*/ 2431609 h 2431609"/>
                <a:gd name="connsiteX5" fmla="*/ 0 w 2431609"/>
                <a:gd name="connsiteY5" fmla="*/ 2431609 h 2431609"/>
                <a:gd name="connsiteX6" fmla="*/ 9810 w 2431609"/>
                <a:gd name="connsiteY6" fmla="*/ 2237321 h 2431609"/>
                <a:gd name="connsiteX7" fmla="*/ 2237321 w 2431609"/>
                <a:gd name="connsiteY7" fmla="*/ 9810 h 24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1609" h="2431609">
                  <a:moveTo>
                    <a:pt x="2431609" y="0"/>
                  </a:moveTo>
                  <a:lnTo>
                    <a:pt x="2431609" y="531702"/>
                  </a:lnTo>
                  <a:lnTo>
                    <a:pt x="2291684" y="538767"/>
                  </a:lnTo>
                  <a:cubicBezTo>
                    <a:pt x="1367421" y="632631"/>
                    <a:pt x="632632" y="1367421"/>
                    <a:pt x="538767" y="2291684"/>
                  </a:cubicBezTo>
                  <a:lnTo>
                    <a:pt x="531702" y="2431609"/>
                  </a:lnTo>
                  <a:lnTo>
                    <a:pt x="0" y="2431609"/>
                  </a:lnTo>
                  <a:lnTo>
                    <a:pt x="9810" y="2237321"/>
                  </a:lnTo>
                  <a:cubicBezTo>
                    <a:pt x="129088" y="1062818"/>
                    <a:pt x="1062818" y="129088"/>
                    <a:pt x="2237321" y="981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任意多边形: 形状 109">
              <a:extLst>
                <a:ext uri="{FF2B5EF4-FFF2-40B4-BE49-F238E27FC236}">
                  <a16:creationId xmlns:a16="http://schemas.microsoft.com/office/drawing/2014/main" id="{2BD6B76C-9FDF-42DB-9742-8BCE82C21724}"/>
                </a:ext>
              </a:extLst>
            </p:cNvPr>
            <p:cNvSpPr/>
            <p:nvPr/>
          </p:nvSpPr>
          <p:spPr>
            <a:xfrm>
              <a:off x="6193381" y="1165125"/>
              <a:ext cx="2434682" cy="2434682"/>
            </a:xfrm>
            <a:custGeom>
              <a:avLst/>
              <a:gdLst>
                <a:gd name="connsiteX0" fmla="*/ 0 w 2431609"/>
                <a:gd name="connsiteY0" fmla="*/ 0 h 2431609"/>
                <a:gd name="connsiteX1" fmla="*/ 194289 w 2431609"/>
                <a:gd name="connsiteY1" fmla="*/ 9810 h 2431609"/>
                <a:gd name="connsiteX2" fmla="*/ 2421799 w 2431609"/>
                <a:gd name="connsiteY2" fmla="*/ 2237321 h 2431609"/>
                <a:gd name="connsiteX3" fmla="*/ 2431609 w 2431609"/>
                <a:gd name="connsiteY3" fmla="*/ 2431609 h 2431609"/>
                <a:gd name="connsiteX4" fmla="*/ 1899908 w 2431609"/>
                <a:gd name="connsiteY4" fmla="*/ 2431609 h 2431609"/>
                <a:gd name="connsiteX5" fmla="*/ 1892842 w 2431609"/>
                <a:gd name="connsiteY5" fmla="*/ 2291684 h 2431609"/>
                <a:gd name="connsiteX6" fmla="*/ 139925 w 2431609"/>
                <a:gd name="connsiteY6" fmla="*/ 538767 h 2431609"/>
                <a:gd name="connsiteX7" fmla="*/ 0 w 2431609"/>
                <a:gd name="connsiteY7" fmla="*/ 531702 h 243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1609" h="2431609">
                  <a:moveTo>
                    <a:pt x="0" y="0"/>
                  </a:moveTo>
                  <a:lnTo>
                    <a:pt x="194289" y="9810"/>
                  </a:lnTo>
                  <a:cubicBezTo>
                    <a:pt x="1368792" y="129088"/>
                    <a:pt x="2302521" y="1062818"/>
                    <a:pt x="2421799" y="2237321"/>
                  </a:cubicBezTo>
                  <a:lnTo>
                    <a:pt x="2431609" y="2431609"/>
                  </a:lnTo>
                  <a:lnTo>
                    <a:pt x="1899908" y="2431609"/>
                  </a:lnTo>
                  <a:lnTo>
                    <a:pt x="1892842" y="2291684"/>
                  </a:lnTo>
                  <a:cubicBezTo>
                    <a:pt x="1798978" y="1367421"/>
                    <a:pt x="1064189" y="632631"/>
                    <a:pt x="139925" y="538767"/>
                  </a:cubicBezTo>
                  <a:lnTo>
                    <a:pt x="0" y="53170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任意多边形: 形状 112">
              <a:extLst>
                <a:ext uri="{FF2B5EF4-FFF2-40B4-BE49-F238E27FC236}">
                  <a16:creationId xmlns:a16="http://schemas.microsoft.com/office/drawing/2014/main" id="{42857478-DAA9-4F5A-BF6C-AE22F152CB05}"/>
                </a:ext>
              </a:extLst>
            </p:cNvPr>
            <p:cNvSpPr/>
            <p:nvPr/>
          </p:nvSpPr>
          <p:spPr>
            <a:xfrm>
              <a:off x="3640038" y="3718466"/>
              <a:ext cx="2434682" cy="2434683"/>
            </a:xfrm>
            <a:custGeom>
              <a:avLst/>
              <a:gdLst>
                <a:gd name="connsiteX0" fmla="*/ 0 w 2431609"/>
                <a:gd name="connsiteY0" fmla="*/ 0 h 2431610"/>
                <a:gd name="connsiteX1" fmla="*/ 531702 w 2431609"/>
                <a:gd name="connsiteY1" fmla="*/ 0 h 2431610"/>
                <a:gd name="connsiteX2" fmla="*/ 538767 w 2431609"/>
                <a:gd name="connsiteY2" fmla="*/ 139925 h 2431610"/>
                <a:gd name="connsiteX3" fmla="*/ 2291684 w 2431609"/>
                <a:gd name="connsiteY3" fmla="*/ 1892842 h 2431610"/>
                <a:gd name="connsiteX4" fmla="*/ 2431609 w 2431609"/>
                <a:gd name="connsiteY4" fmla="*/ 1899908 h 2431610"/>
                <a:gd name="connsiteX5" fmla="*/ 2431609 w 2431609"/>
                <a:gd name="connsiteY5" fmla="*/ 2431610 h 2431610"/>
                <a:gd name="connsiteX6" fmla="*/ 2237321 w 2431609"/>
                <a:gd name="connsiteY6" fmla="*/ 2421799 h 2431610"/>
                <a:gd name="connsiteX7" fmla="*/ 9810 w 2431609"/>
                <a:gd name="connsiteY7" fmla="*/ 194289 h 243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1609" h="2431610">
                  <a:moveTo>
                    <a:pt x="0" y="0"/>
                  </a:moveTo>
                  <a:lnTo>
                    <a:pt x="531702" y="0"/>
                  </a:lnTo>
                  <a:lnTo>
                    <a:pt x="538767" y="139925"/>
                  </a:lnTo>
                  <a:cubicBezTo>
                    <a:pt x="632632" y="1064189"/>
                    <a:pt x="1367421" y="1798978"/>
                    <a:pt x="2291684" y="1892842"/>
                  </a:cubicBezTo>
                  <a:lnTo>
                    <a:pt x="2431609" y="1899908"/>
                  </a:lnTo>
                  <a:lnTo>
                    <a:pt x="2431609" y="2431610"/>
                  </a:lnTo>
                  <a:lnTo>
                    <a:pt x="2237321" y="2421799"/>
                  </a:lnTo>
                  <a:cubicBezTo>
                    <a:pt x="1062818" y="2302522"/>
                    <a:pt x="129088" y="1368792"/>
                    <a:pt x="9810" y="19428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6" name="任意多边形: 形状 115">
              <a:extLst>
                <a:ext uri="{FF2B5EF4-FFF2-40B4-BE49-F238E27FC236}">
                  <a16:creationId xmlns:a16="http://schemas.microsoft.com/office/drawing/2014/main" id="{FD42BA4A-3D5C-47B2-ADCE-DEB64290042E}"/>
                </a:ext>
              </a:extLst>
            </p:cNvPr>
            <p:cNvSpPr/>
            <p:nvPr/>
          </p:nvSpPr>
          <p:spPr>
            <a:xfrm>
              <a:off x="6193381" y="3718466"/>
              <a:ext cx="2434682" cy="2434683"/>
            </a:xfrm>
            <a:custGeom>
              <a:avLst/>
              <a:gdLst>
                <a:gd name="connsiteX0" fmla="*/ 1899908 w 2431609"/>
                <a:gd name="connsiteY0" fmla="*/ 0 h 2431610"/>
                <a:gd name="connsiteX1" fmla="*/ 2431609 w 2431609"/>
                <a:gd name="connsiteY1" fmla="*/ 0 h 2431610"/>
                <a:gd name="connsiteX2" fmla="*/ 2421799 w 2431609"/>
                <a:gd name="connsiteY2" fmla="*/ 194289 h 2431610"/>
                <a:gd name="connsiteX3" fmla="*/ 194289 w 2431609"/>
                <a:gd name="connsiteY3" fmla="*/ 2421799 h 2431610"/>
                <a:gd name="connsiteX4" fmla="*/ 0 w 2431609"/>
                <a:gd name="connsiteY4" fmla="*/ 2431610 h 2431610"/>
                <a:gd name="connsiteX5" fmla="*/ 0 w 2431609"/>
                <a:gd name="connsiteY5" fmla="*/ 1899908 h 2431610"/>
                <a:gd name="connsiteX6" fmla="*/ 139925 w 2431609"/>
                <a:gd name="connsiteY6" fmla="*/ 1892842 h 2431610"/>
                <a:gd name="connsiteX7" fmla="*/ 1892842 w 2431609"/>
                <a:gd name="connsiteY7" fmla="*/ 139925 h 243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1609" h="2431610">
                  <a:moveTo>
                    <a:pt x="1899908" y="0"/>
                  </a:moveTo>
                  <a:lnTo>
                    <a:pt x="2431609" y="0"/>
                  </a:lnTo>
                  <a:lnTo>
                    <a:pt x="2421799" y="194289"/>
                  </a:lnTo>
                  <a:cubicBezTo>
                    <a:pt x="2302521" y="1368792"/>
                    <a:pt x="1368792" y="2302522"/>
                    <a:pt x="194289" y="2421799"/>
                  </a:cubicBezTo>
                  <a:lnTo>
                    <a:pt x="0" y="2431610"/>
                  </a:lnTo>
                  <a:lnTo>
                    <a:pt x="0" y="1899908"/>
                  </a:lnTo>
                  <a:lnTo>
                    <a:pt x="139925" y="1892842"/>
                  </a:lnTo>
                  <a:cubicBezTo>
                    <a:pt x="1064189" y="1798978"/>
                    <a:pt x="1798978" y="1064189"/>
                    <a:pt x="1892842" y="1399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0" name="microscope_67951">
            <a:extLst>
              <a:ext uri="{FF2B5EF4-FFF2-40B4-BE49-F238E27FC236}">
                <a16:creationId xmlns:a16="http://schemas.microsoft.com/office/drawing/2014/main" id="{2DDC14B4-82CE-4FFE-82C5-C4F58B444342}"/>
              </a:ext>
            </a:extLst>
          </p:cNvPr>
          <p:cNvSpPr>
            <a:spLocks noChangeAspect="1"/>
          </p:cNvSpPr>
          <p:nvPr/>
        </p:nvSpPr>
        <p:spPr bwMode="auto">
          <a:xfrm>
            <a:off x="5548210" y="2819682"/>
            <a:ext cx="924137" cy="1019096"/>
          </a:xfrm>
          <a:custGeom>
            <a:avLst/>
            <a:gdLst>
              <a:gd name="T0" fmla="*/ 4729 w 4950"/>
              <a:gd name="T1" fmla="*/ 4345 h 5467"/>
              <a:gd name="T2" fmla="*/ 4092 w 4950"/>
              <a:gd name="T3" fmla="*/ 1833 h 5467"/>
              <a:gd name="T4" fmla="*/ 4377 w 4950"/>
              <a:gd name="T5" fmla="*/ 1164 h 5467"/>
              <a:gd name="T6" fmla="*/ 4712 w 4950"/>
              <a:gd name="T7" fmla="*/ 540 h 5467"/>
              <a:gd name="T8" fmla="*/ 4087 w 4950"/>
              <a:gd name="T9" fmla="*/ 0 h 5467"/>
              <a:gd name="T10" fmla="*/ 3608 w 4950"/>
              <a:gd name="T11" fmla="*/ 394 h 5467"/>
              <a:gd name="T12" fmla="*/ 3448 w 4950"/>
              <a:gd name="T13" fmla="*/ 367 h 5467"/>
              <a:gd name="T14" fmla="*/ 1554 w 4950"/>
              <a:gd name="T15" fmla="*/ 2064 h 5467"/>
              <a:gd name="T16" fmla="*/ 1300 w 4950"/>
              <a:gd name="T17" fmla="*/ 2702 h 5467"/>
              <a:gd name="T18" fmla="*/ 1300 w 4950"/>
              <a:gd name="T19" fmla="*/ 3375 h 5467"/>
              <a:gd name="T20" fmla="*/ 1733 w 4950"/>
              <a:gd name="T21" fmla="*/ 3611 h 5467"/>
              <a:gd name="T22" fmla="*/ 2211 w 4950"/>
              <a:gd name="T23" fmla="*/ 3329 h 5467"/>
              <a:gd name="T24" fmla="*/ 2708 w 4950"/>
              <a:gd name="T25" fmla="*/ 3218 h 5467"/>
              <a:gd name="T26" fmla="*/ 3134 w 4950"/>
              <a:gd name="T27" fmla="*/ 2918 h 5467"/>
              <a:gd name="T28" fmla="*/ 2626 w 4950"/>
              <a:gd name="T29" fmla="*/ 4345 h 5467"/>
              <a:gd name="T30" fmla="*/ 719 w 4950"/>
              <a:gd name="T31" fmla="*/ 4156 h 5467"/>
              <a:gd name="T32" fmla="*/ 2578 w 4950"/>
              <a:gd name="T33" fmla="*/ 3952 h 5467"/>
              <a:gd name="T34" fmla="*/ 220 w 4950"/>
              <a:gd name="T35" fmla="*/ 3748 h 5467"/>
              <a:gd name="T36" fmla="*/ 77 w 4950"/>
              <a:gd name="T37" fmla="*/ 4097 h 5467"/>
              <a:gd name="T38" fmla="*/ 647 w 4950"/>
              <a:gd name="T39" fmla="*/ 5263 h 5467"/>
              <a:gd name="T40" fmla="*/ 4746 w 4950"/>
              <a:gd name="T41" fmla="*/ 5467 h 5467"/>
              <a:gd name="T42" fmla="*/ 4950 w 4950"/>
              <a:gd name="T43" fmla="*/ 4549 h 5467"/>
              <a:gd name="T44" fmla="*/ 1639 w 4950"/>
              <a:gd name="T45" fmla="*/ 5059 h 5467"/>
              <a:gd name="T46" fmla="*/ 2956 w 4950"/>
              <a:gd name="T47" fmla="*/ 4753 h 5467"/>
              <a:gd name="T48" fmla="*/ 1639 w 4950"/>
              <a:gd name="T49" fmla="*/ 5059 h 5467"/>
              <a:gd name="T50" fmla="*/ 1781 w 4950"/>
              <a:gd name="T51" fmla="*/ 3183 h 5467"/>
              <a:gd name="T52" fmla="*/ 1685 w 4950"/>
              <a:gd name="T53" fmla="*/ 3183 h 5467"/>
              <a:gd name="T54" fmla="*/ 1568 w 4950"/>
              <a:gd name="T55" fmla="*/ 3039 h 5467"/>
              <a:gd name="T56" fmla="*/ 1698 w 4950"/>
              <a:gd name="T57" fmla="*/ 2881 h 5467"/>
              <a:gd name="T58" fmla="*/ 1781 w 4950"/>
              <a:gd name="T59" fmla="*/ 3183 h 5467"/>
              <a:gd name="T60" fmla="*/ 2801 w 4950"/>
              <a:gd name="T61" fmla="*/ 2547 h 5467"/>
              <a:gd name="T62" fmla="*/ 2371 w 4950"/>
              <a:gd name="T63" fmla="*/ 2949 h 5467"/>
              <a:gd name="T64" fmla="*/ 1842 w 4950"/>
              <a:gd name="T65" fmla="*/ 2448 h 5467"/>
              <a:gd name="T66" fmla="*/ 3400 w 4950"/>
              <a:gd name="T67" fmla="*/ 794 h 5467"/>
              <a:gd name="T68" fmla="*/ 3496 w 4950"/>
              <a:gd name="T69" fmla="*/ 794 h 5467"/>
              <a:gd name="T70" fmla="*/ 3664 w 4950"/>
              <a:gd name="T71" fmla="*/ 963 h 5467"/>
              <a:gd name="T72" fmla="*/ 3785 w 4950"/>
              <a:gd name="T73" fmla="*/ 1083 h 5467"/>
              <a:gd name="T74" fmla="*/ 3855 w 4950"/>
              <a:gd name="T75" fmla="*/ 1153 h 5467"/>
              <a:gd name="T76" fmla="*/ 3977 w 4950"/>
              <a:gd name="T77" fmla="*/ 1371 h 5467"/>
              <a:gd name="T78" fmla="*/ 3487 w 4950"/>
              <a:gd name="T79" fmla="*/ 1522 h 5467"/>
              <a:gd name="T80" fmla="*/ 3722 w 4950"/>
              <a:gd name="T81" fmla="*/ 4929 h 5467"/>
              <a:gd name="T82" fmla="*/ 3722 w 4950"/>
              <a:gd name="T83" fmla="*/ 4155 h 5467"/>
              <a:gd name="T84" fmla="*/ 3722 w 4950"/>
              <a:gd name="T85" fmla="*/ 4929 h 5467"/>
              <a:gd name="T86" fmla="*/ 4325 w 4950"/>
              <a:gd name="T87" fmla="*/ 5059 h 5467"/>
              <a:gd name="T88" fmla="*/ 4542 w 4950"/>
              <a:gd name="T89" fmla="*/ 4753 h 5467"/>
              <a:gd name="T90" fmla="*/ 4542 w 4950"/>
              <a:gd name="T91" fmla="*/ 5059 h 5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50" h="5467">
                <a:moveTo>
                  <a:pt x="4746" y="4345"/>
                </a:moveTo>
                <a:lnTo>
                  <a:pt x="4729" y="4345"/>
                </a:lnTo>
                <a:cubicBezTo>
                  <a:pt x="4871" y="3179"/>
                  <a:pt x="4492" y="2471"/>
                  <a:pt x="4216" y="2124"/>
                </a:cubicBezTo>
                <a:cubicBezTo>
                  <a:pt x="4196" y="2016"/>
                  <a:pt x="4153" y="1918"/>
                  <a:pt x="4092" y="1833"/>
                </a:cubicBezTo>
                <a:lnTo>
                  <a:pt x="4265" y="1660"/>
                </a:lnTo>
                <a:cubicBezTo>
                  <a:pt x="4399" y="1526"/>
                  <a:pt x="4437" y="1331"/>
                  <a:pt x="4377" y="1164"/>
                </a:cubicBezTo>
                <a:lnTo>
                  <a:pt x="4712" y="829"/>
                </a:lnTo>
                <a:cubicBezTo>
                  <a:pt x="4791" y="749"/>
                  <a:pt x="4791" y="620"/>
                  <a:pt x="4712" y="540"/>
                </a:cubicBezTo>
                <a:lnTo>
                  <a:pt x="4231" y="60"/>
                </a:lnTo>
                <a:cubicBezTo>
                  <a:pt x="4193" y="21"/>
                  <a:pt x="4141" y="0"/>
                  <a:pt x="4087" y="0"/>
                </a:cubicBezTo>
                <a:cubicBezTo>
                  <a:pt x="4033" y="0"/>
                  <a:pt x="3981" y="21"/>
                  <a:pt x="3942" y="60"/>
                </a:cubicBezTo>
                <a:lnTo>
                  <a:pt x="3608" y="394"/>
                </a:lnTo>
                <a:cubicBezTo>
                  <a:pt x="3557" y="376"/>
                  <a:pt x="3503" y="367"/>
                  <a:pt x="3448" y="367"/>
                </a:cubicBezTo>
                <a:lnTo>
                  <a:pt x="3448" y="367"/>
                </a:lnTo>
                <a:cubicBezTo>
                  <a:pt x="3321" y="367"/>
                  <a:pt x="3201" y="416"/>
                  <a:pt x="3112" y="506"/>
                </a:cubicBezTo>
                <a:lnTo>
                  <a:pt x="1554" y="2064"/>
                </a:lnTo>
                <a:cubicBezTo>
                  <a:pt x="1420" y="2198"/>
                  <a:pt x="1383" y="2392"/>
                  <a:pt x="1442" y="2560"/>
                </a:cubicBezTo>
                <a:lnTo>
                  <a:pt x="1300" y="2702"/>
                </a:lnTo>
                <a:cubicBezTo>
                  <a:pt x="1210" y="2792"/>
                  <a:pt x="1161" y="2912"/>
                  <a:pt x="1161" y="3039"/>
                </a:cubicBezTo>
                <a:cubicBezTo>
                  <a:pt x="1161" y="3166"/>
                  <a:pt x="1210" y="3285"/>
                  <a:pt x="1300" y="3375"/>
                </a:cubicBezTo>
                <a:lnTo>
                  <a:pt x="1396" y="3471"/>
                </a:lnTo>
                <a:cubicBezTo>
                  <a:pt x="1486" y="3561"/>
                  <a:pt x="1605" y="3611"/>
                  <a:pt x="1733" y="3611"/>
                </a:cubicBezTo>
                <a:cubicBezTo>
                  <a:pt x="1860" y="3611"/>
                  <a:pt x="1979" y="3561"/>
                  <a:pt x="2069" y="3471"/>
                </a:cubicBezTo>
                <a:lnTo>
                  <a:pt x="2211" y="3329"/>
                </a:lnTo>
                <a:cubicBezTo>
                  <a:pt x="2262" y="3348"/>
                  <a:pt x="2316" y="3357"/>
                  <a:pt x="2371" y="3357"/>
                </a:cubicBezTo>
                <a:cubicBezTo>
                  <a:pt x="2498" y="3357"/>
                  <a:pt x="2618" y="3307"/>
                  <a:pt x="2708" y="3218"/>
                </a:cubicBezTo>
                <a:lnTo>
                  <a:pt x="3056" y="2869"/>
                </a:lnTo>
                <a:cubicBezTo>
                  <a:pt x="3081" y="2887"/>
                  <a:pt x="3107" y="2903"/>
                  <a:pt x="3134" y="2918"/>
                </a:cubicBezTo>
                <a:cubicBezTo>
                  <a:pt x="3219" y="3256"/>
                  <a:pt x="3161" y="3596"/>
                  <a:pt x="2961" y="3930"/>
                </a:cubicBezTo>
                <a:cubicBezTo>
                  <a:pt x="2841" y="4131"/>
                  <a:pt x="2700" y="4276"/>
                  <a:pt x="2626" y="4345"/>
                </a:cubicBezTo>
                <a:lnTo>
                  <a:pt x="912" y="4345"/>
                </a:lnTo>
                <a:lnTo>
                  <a:pt x="719" y="4156"/>
                </a:lnTo>
                <a:lnTo>
                  <a:pt x="2374" y="4156"/>
                </a:lnTo>
                <a:cubicBezTo>
                  <a:pt x="2487" y="4156"/>
                  <a:pt x="2578" y="4064"/>
                  <a:pt x="2578" y="3952"/>
                </a:cubicBezTo>
                <a:cubicBezTo>
                  <a:pt x="2578" y="3839"/>
                  <a:pt x="2487" y="3748"/>
                  <a:pt x="2374" y="3748"/>
                </a:cubicBezTo>
                <a:lnTo>
                  <a:pt x="220" y="3748"/>
                </a:lnTo>
                <a:cubicBezTo>
                  <a:pt x="137" y="3748"/>
                  <a:pt x="63" y="3798"/>
                  <a:pt x="32" y="3874"/>
                </a:cubicBezTo>
                <a:cubicBezTo>
                  <a:pt x="0" y="3951"/>
                  <a:pt x="18" y="4039"/>
                  <a:pt x="77" y="4097"/>
                </a:cubicBezTo>
                <a:lnTo>
                  <a:pt x="647" y="4656"/>
                </a:lnTo>
                <a:lnTo>
                  <a:pt x="647" y="5263"/>
                </a:lnTo>
                <a:cubicBezTo>
                  <a:pt x="647" y="5375"/>
                  <a:pt x="738" y="5467"/>
                  <a:pt x="851" y="5467"/>
                </a:cubicBezTo>
                <a:lnTo>
                  <a:pt x="4746" y="5467"/>
                </a:lnTo>
                <a:cubicBezTo>
                  <a:pt x="4859" y="5467"/>
                  <a:pt x="4950" y="5375"/>
                  <a:pt x="4950" y="5263"/>
                </a:cubicBezTo>
                <a:lnTo>
                  <a:pt x="4950" y="4549"/>
                </a:lnTo>
                <a:cubicBezTo>
                  <a:pt x="4950" y="4436"/>
                  <a:pt x="4859" y="4345"/>
                  <a:pt x="4746" y="4345"/>
                </a:cubicBezTo>
                <a:close/>
                <a:moveTo>
                  <a:pt x="1639" y="5059"/>
                </a:moveTo>
                <a:lnTo>
                  <a:pt x="1327" y="4753"/>
                </a:lnTo>
                <a:lnTo>
                  <a:pt x="2956" y="4753"/>
                </a:lnTo>
                <a:cubicBezTo>
                  <a:pt x="2987" y="4867"/>
                  <a:pt x="3043" y="4971"/>
                  <a:pt x="3118" y="5059"/>
                </a:cubicBezTo>
                <a:lnTo>
                  <a:pt x="1639" y="5059"/>
                </a:lnTo>
                <a:lnTo>
                  <a:pt x="1639" y="5059"/>
                </a:lnTo>
                <a:close/>
                <a:moveTo>
                  <a:pt x="1781" y="3183"/>
                </a:moveTo>
                <a:cubicBezTo>
                  <a:pt x="1763" y="3200"/>
                  <a:pt x="1743" y="3203"/>
                  <a:pt x="1733" y="3203"/>
                </a:cubicBezTo>
                <a:cubicBezTo>
                  <a:pt x="1722" y="3203"/>
                  <a:pt x="1702" y="3200"/>
                  <a:pt x="1685" y="3183"/>
                </a:cubicBezTo>
                <a:lnTo>
                  <a:pt x="1588" y="3087"/>
                </a:lnTo>
                <a:cubicBezTo>
                  <a:pt x="1571" y="3070"/>
                  <a:pt x="1568" y="3049"/>
                  <a:pt x="1568" y="3039"/>
                </a:cubicBezTo>
                <a:cubicBezTo>
                  <a:pt x="1568" y="3028"/>
                  <a:pt x="1571" y="3008"/>
                  <a:pt x="1588" y="2991"/>
                </a:cubicBezTo>
                <a:lnTo>
                  <a:pt x="1698" y="2881"/>
                </a:lnTo>
                <a:lnTo>
                  <a:pt x="1890" y="3073"/>
                </a:lnTo>
                <a:lnTo>
                  <a:pt x="1781" y="3183"/>
                </a:lnTo>
                <a:close/>
                <a:moveTo>
                  <a:pt x="2745" y="2264"/>
                </a:moveTo>
                <a:cubicBezTo>
                  <a:pt x="2745" y="2363"/>
                  <a:pt x="2765" y="2459"/>
                  <a:pt x="2801" y="2547"/>
                </a:cubicBezTo>
                <a:lnTo>
                  <a:pt x="2419" y="2929"/>
                </a:lnTo>
                <a:cubicBezTo>
                  <a:pt x="2402" y="2946"/>
                  <a:pt x="2382" y="2949"/>
                  <a:pt x="2371" y="2949"/>
                </a:cubicBezTo>
                <a:cubicBezTo>
                  <a:pt x="2361" y="2949"/>
                  <a:pt x="2340" y="2946"/>
                  <a:pt x="2323" y="2929"/>
                </a:cubicBezTo>
                <a:lnTo>
                  <a:pt x="1842" y="2448"/>
                </a:lnTo>
                <a:cubicBezTo>
                  <a:pt x="1816" y="2422"/>
                  <a:pt x="1816" y="2379"/>
                  <a:pt x="1842" y="2352"/>
                </a:cubicBezTo>
                <a:lnTo>
                  <a:pt x="3400" y="794"/>
                </a:lnTo>
                <a:cubicBezTo>
                  <a:pt x="3417" y="777"/>
                  <a:pt x="3438" y="775"/>
                  <a:pt x="3448" y="775"/>
                </a:cubicBezTo>
                <a:cubicBezTo>
                  <a:pt x="3459" y="775"/>
                  <a:pt x="3479" y="777"/>
                  <a:pt x="3496" y="794"/>
                </a:cubicBezTo>
                <a:lnTo>
                  <a:pt x="3618" y="917"/>
                </a:lnTo>
                <a:cubicBezTo>
                  <a:pt x="3634" y="933"/>
                  <a:pt x="3649" y="948"/>
                  <a:pt x="3664" y="963"/>
                </a:cubicBezTo>
                <a:cubicBezTo>
                  <a:pt x="3671" y="970"/>
                  <a:pt x="3679" y="977"/>
                  <a:pt x="3687" y="985"/>
                </a:cubicBezTo>
                <a:lnTo>
                  <a:pt x="3785" y="1083"/>
                </a:lnTo>
                <a:cubicBezTo>
                  <a:pt x="3793" y="1091"/>
                  <a:pt x="3801" y="1099"/>
                  <a:pt x="3809" y="1107"/>
                </a:cubicBezTo>
                <a:cubicBezTo>
                  <a:pt x="3823" y="1122"/>
                  <a:pt x="3839" y="1138"/>
                  <a:pt x="3855" y="1153"/>
                </a:cubicBezTo>
                <a:lnTo>
                  <a:pt x="3977" y="1275"/>
                </a:lnTo>
                <a:cubicBezTo>
                  <a:pt x="4003" y="1302"/>
                  <a:pt x="4003" y="1345"/>
                  <a:pt x="3977" y="1371"/>
                </a:cubicBezTo>
                <a:lnTo>
                  <a:pt x="3771" y="1578"/>
                </a:lnTo>
                <a:cubicBezTo>
                  <a:pt x="3683" y="1542"/>
                  <a:pt x="3587" y="1522"/>
                  <a:pt x="3487" y="1522"/>
                </a:cubicBezTo>
                <a:cubicBezTo>
                  <a:pt x="3078" y="1522"/>
                  <a:pt x="2745" y="1855"/>
                  <a:pt x="2745" y="2264"/>
                </a:cubicBezTo>
                <a:close/>
                <a:moveTo>
                  <a:pt x="3722" y="4929"/>
                </a:moveTo>
                <a:cubicBezTo>
                  <a:pt x="3508" y="4929"/>
                  <a:pt x="3335" y="4756"/>
                  <a:pt x="3335" y="4542"/>
                </a:cubicBezTo>
                <a:cubicBezTo>
                  <a:pt x="3335" y="4329"/>
                  <a:pt x="3508" y="4155"/>
                  <a:pt x="3722" y="4155"/>
                </a:cubicBezTo>
                <a:cubicBezTo>
                  <a:pt x="3935" y="4155"/>
                  <a:pt x="4109" y="4329"/>
                  <a:pt x="4109" y="4542"/>
                </a:cubicBezTo>
                <a:cubicBezTo>
                  <a:pt x="4109" y="4756"/>
                  <a:pt x="3935" y="4929"/>
                  <a:pt x="3722" y="4929"/>
                </a:cubicBezTo>
                <a:close/>
                <a:moveTo>
                  <a:pt x="4542" y="5059"/>
                </a:moveTo>
                <a:lnTo>
                  <a:pt x="4325" y="5059"/>
                </a:lnTo>
                <a:cubicBezTo>
                  <a:pt x="4400" y="4971"/>
                  <a:pt x="4457" y="4867"/>
                  <a:pt x="4488" y="4753"/>
                </a:cubicBezTo>
                <a:lnTo>
                  <a:pt x="4542" y="4753"/>
                </a:lnTo>
                <a:lnTo>
                  <a:pt x="4542" y="5059"/>
                </a:lnTo>
                <a:lnTo>
                  <a:pt x="4542" y="5059"/>
                </a:lnTo>
                <a:close/>
              </a:path>
            </a:pathLst>
          </a:custGeom>
          <a:solidFill>
            <a:schemeClr val="accent1"/>
          </a:solidFill>
          <a:ln>
            <a:noFill/>
          </a:ln>
        </p:spPr>
      </p:sp>
      <p:grpSp>
        <p:nvGrpSpPr>
          <p:cNvPr id="132" name="PA-组合 131">
            <a:extLst>
              <a:ext uri="{FF2B5EF4-FFF2-40B4-BE49-F238E27FC236}">
                <a16:creationId xmlns:a16="http://schemas.microsoft.com/office/drawing/2014/main" id="{5A6AFB37-C58C-4FB3-A6BD-CE88D6F42F71}"/>
              </a:ext>
            </a:extLst>
          </p:cNvPr>
          <p:cNvGrpSpPr>
            <a:grpSpLocks/>
          </p:cNvGrpSpPr>
          <p:nvPr>
            <p:custDataLst>
              <p:tags r:id="rId1"/>
            </p:custDataLst>
          </p:nvPr>
        </p:nvGrpSpPr>
        <p:grpSpPr>
          <a:xfrm>
            <a:off x="2044479" y="3882701"/>
            <a:ext cx="2515042" cy="1721497"/>
            <a:chOff x="1764913" y="1249202"/>
            <a:chExt cx="2515042" cy="1721497"/>
          </a:xfrm>
        </p:grpSpPr>
        <p:sp>
          <p:nvSpPr>
            <p:cNvPr id="129" name="PA-矩形 128">
              <a:extLst>
                <a:ext uri="{FF2B5EF4-FFF2-40B4-BE49-F238E27FC236}">
                  <a16:creationId xmlns:a16="http://schemas.microsoft.com/office/drawing/2014/main" id="{877017D9-DFD6-427D-8E7E-0DD77150265D}"/>
                </a:ext>
              </a:extLst>
            </p:cNvPr>
            <p:cNvSpPr/>
            <p:nvPr>
              <p:custDataLst>
                <p:tags r:id="rId5"/>
              </p:custDataLst>
            </p:nvPr>
          </p:nvSpPr>
          <p:spPr>
            <a:xfrm>
              <a:off x="1764913" y="1618534"/>
              <a:ext cx="2515042" cy="1352165"/>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p>
          </p:txBody>
        </p:sp>
        <p:sp>
          <p:nvSpPr>
            <p:cNvPr id="131" name="PA-文本框 130">
              <a:extLst>
                <a:ext uri="{FF2B5EF4-FFF2-40B4-BE49-F238E27FC236}">
                  <a16:creationId xmlns:a16="http://schemas.microsoft.com/office/drawing/2014/main" id="{80BE3C00-37C2-435B-9A6B-5FF8C2E2282A}"/>
                </a:ext>
              </a:extLst>
            </p:cNvPr>
            <p:cNvSpPr txBox="1"/>
            <p:nvPr>
              <p:custDataLst>
                <p:tags r:id="rId6"/>
              </p:custDataLst>
            </p:nvPr>
          </p:nvSpPr>
          <p:spPr>
            <a:xfrm>
              <a:off x="1764913" y="1249202"/>
              <a:ext cx="1645037" cy="369332"/>
            </a:xfrm>
            <a:prstGeom prst="rect">
              <a:avLst/>
            </a:prstGeom>
            <a:noFill/>
          </p:spPr>
          <p:txBody>
            <a:bodyPr wrap="square" rtlCol="0">
              <a:spAutoFit/>
            </a:bodyPr>
            <a:lstStyle/>
            <a:p>
              <a:r>
                <a:rPr lang="zh-CN" altLang="en-US" b="1" dirty="0">
                  <a:solidFill>
                    <a:schemeClr val="accent1"/>
                  </a:solidFill>
                </a:rPr>
                <a:t>输入你的福气</a:t>
              </a:r>
            </a:p>
          </p:txBody>
        </p:sp>
      </p:grpSp>
      <p:grpSp>
        <p:nvGrpSpPr>
          <p:cNvPr id="136" name="PA-组合 135">
            <a:extLst>
              <a:ext uri="{FF2B5EF4-FFF2-40B4-BE49-F238E27FC236}">
                <a16:creationId xmlns:a16="http://schemas.microsoft.com/office/drawing/2014/main" id="{F4F72DEE-E95B-49F6-B9DC-1A7804B0B1A6}"/>
              </a:ext>
            </a:extLst>
          </p:cNvPr>
          <p:cNvGrpSpPr/>
          <p:nvPr>
            <p:custDataLst>
              <p:tags r:id="rId2"/>
            </p:custDataLst>
          </p:nvPr>
        </p:nvGrpSpPr>
        <p:grpSpPr>
          <a:xfrm>
            <a:off x="7632479" y="3882701"/>
            <a:ext cx="2515042" cy="1721497"/>
            <a:chOff x="1764913" y="1249202"/>
            <a:chExt cx="2515042" cy="1721497"/>
          </a:xfrm>
        </p:grpSpPr>
        <p:sp>
          <p:nvSpPr>
            <p:cNvPr id="137" name="PA-矩形 136">
              <a:extLst>
                <a:ext uri="{FF2B5EF4-FFF2-40B4-BE49-F238E27FC236}">
                  <a16:creationId xmlns:a16="http://schemas.microsoft.com/office/drawing/2014/main" id="{3B809853-8BD5-4A64-8663-7EA6948CA4CA}"/>
                </a:ext>
              </a:extLst>
            </p:cNvPr>
            <p:cNvSpPr/>
            <p:nvPr>
              <p:custDataLst>
                <p:tags r:id="rId3"/>
              </p:custDataLst>
            </p:nvPr>
          </p:nvSpPr>
          <p:spPr>
            <a:xfrm>
              <a:off x="1764913" y="1618534"/>
              <a:ext cx="2515042" cy="1352165"/>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p>
          </p:txBody>
        </p:sp>
        <p:sp>
          <p:nvSpPr>
            <p:cNvPr id="138" name="PA-文本框 137">
              <a:extLst>
                <a:ext uri="{FF2B5EF4-FFF2-40B4-BE49-F238E27FC236}">
                  <a16:creationId xmlns:a16="http://schemas.microsoft.com/office/drawing/2014/main" id="{AFAF532E-B64E-4BE3-A351-27773BDE4AEA}"/>
                </a:ext>
              </a:extLst>
            </p:cNvPr>
            <p:cNvSpPr txBox="1"/>
            <p:nvPr>
              <p:custDataLst>
                <p:tags r:id="rId4"/>
              </p:custDataLst>
            </p:nvPr>
          </p:nvSpPr>
          <p:spPr>
            <a:xfrm>
              <a:off x="1764913" y="1249202"/>
              <a:ext cx="1645037" cy="369332"/>
            </a:xfrm>
            <a:prstGeom prst="rect">
              <a:avLst/>
            </a:prstGeom>
            <a:noFill/>
          </p:spPr>
          <p:txBody>
            <a:bodyPr wrap="square" rtlCol="0">
              <a:spAutoFit/>
            </a:bodyPr>
            <a:lstStyle/>
            <a:p>
              <a:r>
                <a:rPr lang="zh-CN" altLang="en-US" b="1" dirty="0">
                  <a:solidFill>
                    <a:schemeClr val="accent1"/>
                  </a:solidFill>
                </a:rPr>
                <a:t>输入你的福气</a:t>
              </a:r>
            </a:p>
          </p:txBody>
        </p:sp>
      </p:grpSp>
      <p:grpSp>
        <p:nvGrpSpPr>
          <p:cNvPr id="139" name="组合 138">
            <a:extLst>
              <a:ext uri="{FF2B5EF4-FFF2-40B4-BE49-F238E27FC236}">
                <a16:creationId xmlns:a16="http://schemas.microsoft.com/office/drawing/2014/main" id="{74AE9A96-A56B-4548-BFA6-DD451D8F73FC}"/>
              </a:ext>
            </a:extLst>
          </p:cNvPr>
          <p:cNvGrpSpPr>
            <a:grpSpLocks/>
          </p:cNvGrpSpPr>
          <p:nvPr/>
        </p:nvGrpSpPr>
        <p:grpSpPr>
          <a:xfrm>
            <a:off x="2044479" y="1253801"/>
            <a:ext cx="2515042" cy="1721497"/>
            <a:chOff x="1764913" y="1249202"/>
            <a:chExt cx="2515042" cy="1721497"/>
          </a:xfrm>
        </p:grpSpPr>
        <p:sp>
          <p:nvSpPr>
            <p:cNvPr id="140" name="矩形 139">
              <a:extLst>
                <a:ext uri="{FF2B5EF4-FFF2-40B4-BE49-F238E27FC236}">
                  <a16:creationId xmlns:a16="http://schemas.microsoft.com/office/drawing/2014/main" id="{24905B70-0DAE-45E4-83EB-29C45AA97B63}"/>
                </a:ext>
              </a:extLst>
            </p:cNvPr>
            <p:cNvSpPr/>
            <p:nvPr/>
          </p:nvSpPr>
          <p:spPr>
            <a:xfrm>
              <a:off x="1764913" y="1618534"/>
              <a:ext cx="2515042" cy="1352165"/>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p>
          </p:txBody>
        </p:sp>
        <p:sp>
          <p:nvSpPr>
            <p:cNvPr id="141" name="文本框 140">
              <a:extLst>
                <a:ext uri="{FF2B5EF4-FFF2-40B4-BE49-F238E27FC236}">
                  <a16:creationId xmlns:a16="http://schemas.microsoft.com/office/drawing/2014/main" id="{FF711D49-3F91-4442-B590-B44AFCC4F27A}"/>
                </a:ext>
              </a:extLst>
            </p:cNvPr>
            <p:cNvSpPr txBox="1"/>
            <p:nvPr/>
          </p:nvSpPr>
          <p:spPr>
            <a:xfrm>
              <a:off x="1764913" y="1249202"/>
              <a:ext cx="1645037" cy="369332"/>
            </a:xfrm>
            <a:prstGeom prst="rect">
              <a:avLst/>
            </a:prstGeom>
            <a:noFill/>
          </p:spPr>
          <p:txBody>
            <a:bodyPr wrap="square" rtlCol="0">
              <a:spAutoFit/>
            </a:bodyPr>
            <a:lstStyle/>
            <a:p>
              <a:r>
                <a:rPr lang="zh-CN" altLang="en-US" b="1" dirty="0">
                  <a:solidFill>
                    <a:schemeClr val="accent1"/>
                  </a:solidFill>
                </a:rPr>
                <a:t>输入你的福气</a:t>
              </a:r>
            </a:p>
          </p:txBody>
        </p:sp>
      </p:grpSp>
      <p:grpSp>
        <p:nvGrpSpPr>
          <p:cNvPr id="142" name="组合 141">
            <a:extLst>
              <a:ext uri="{FF2B5EF4-FFF2-40B4-BE49-F238E27FC236}">
                <a16:creationId xmlns:a16="http://schemas.microsoft.com/office/drawing/2014/main" id="{3CD9AB8B-4B3E-425F-B7F9-6E490B1A1385}"/>
              </a:ext>
            </a:extLst>
          </p:cNvPr>
          <p:cNvGrpSpPr>
            <a:grpSpLocks/>
          </p:cNvGrpSpPr>
          <p:nvPr/>
        </p:nvGrpSpPr>
        <p:grpSpPr>
          <a:xfrm>
            <a:off x="7632479" y="1253801"/>
            <a:ext cx="2515042" cy="1721497"/>
            <a:chOff x="1764913" y="1249202"/>
            <a:chExt cx="2515042" cy="1721497"/>
          </a:xfrm>
        </p:grpSpPr>
        <p:sp>
          <p:nvSpPr>
            <p:cNvPr id="143" name="矩形 142">
              <a:extLst>
                <a:ext uri="{FF2B5EF4-FFF2-40B4-BE49-F238E27FC236}">
                  <a16:creationId xmlns:a16="http://schemas.microsoft.com/office/drawing/2014/main" id="{F78D6DE6-2D08-4C19-BA5F-AF4381366DA0}"/>
                </a:ext>
              </a:extLst>
            </p:cNvPr>
            <p:cNvSpPr/>
            <p:nvPr/>
          </p:nvSpPr>
          <p:spPr>
            <a:xfrm>
              <a:off x="1764913" y="1618534"/>
              <a:ext cx="2515042" cy="1352165"/>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p>
          </p:txBody>
        </p:sp>
        <p:sp>
          <p:nvSpPr>
            <p:cNvPr id="144" name="文本框 143">
              <a:extLst>
                <a:ext uri="{FF2B5EF4-FFF2-40B4-BE49-F238E27FC236}">
                  <a16:creationId xmlns:a16="http://schemas.microsoft.com/office/drawing/2014/main" id="{CD58AA70-D704-43AE-9EAE-8825C745D070}"/>
                </a:ext>
              </a:extLst>
            </p:cNvPr>
            <p:cNvSpPr txBox="1"/>
            <p:nvPr/>
          </p:nvSpPr>
          <p:spPr>
            <a:xfrm>
              <a:off x="1764913" y="1249202"/>
              <a:ext cx="1645037" cy="369332"/>
            </a:xfrm>
            <a:prstGeom prst="rect">
              <a:avLst/>
            </a:prstGeom>
            <a:noFill/>
          </p:spPr>
          <p:txBody>
            <a:bodyPr wrap="square" rtlCol="0">
              <a:spAutoFit/>
            </a:bodyPr>
            <a:lstStyle/>
            <a:p>
              <a:r>
                <a:rPr lang="zh-CN" altLang="en-US" b="1" dirty="0">
                  <a:solidFill>
                    <a:schemeClr val="accent1"/>
                  </a:solidFill>
                </a:rPr>
                <a:t>输入你的福气</a:t>
              </a:r>
            </a:p>
          </p:txBody>
        </p:sp>
      </p:grpSp>
      <p:sp>
        <p:nvSpPr>
          <p:cNvPr id="21" name="文本框 20">
            <a:extLst>
              <a:ext uri="{FF2B5EF4-FFF2-40B4-BE49-F238E27FC236}">
                <a16:creationId xmlns:a16="http://schemas.microsoft.com/office/drawing/2014/main" id="{AF5194DE-CB78-4E55-BCC7-C5067088F4C9}"/>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0 4</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43230066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6C107-8236-4C5B-91DB-923B684E9213}"/>
              </a:ext>
            </a:extLst>
          </p:cNvPr>
          <p:cNvSpPr>
            <a:spLocks noGrp="1"/>
          </p:cNvSpPr>
          <p:nvPr>
            <p:ph type="title"/>
          </p:nvPr>
        </p:nvSpPr>
        <p:spPr/>
        <p:txBody>
          <a:bodyPr/>
          <a:lstStyle/>
          <a:p>
            <a:r>
              <a:rPr lang="zh-CN" altLang="en-US" dirty="0"/>
              <a:t>请输入你的福气</a:t>
            </a:r>
          </a:p>
        </p:txBody>
      </p:sp>
      <p:cxnSp>
        <p:nvCxnSpPr>
          <p:cNvPr id="4" name="直接箭头连接符 3">
            <a:extLst>
              <a:ext uri="{FF2B5EF4-FFF2-40B4-BE49-F238E27FC236}">
                <a16:creationId xmlns:a16="http://schemas.microsoft.com/office/drawing/2014/main" id="{533FEC94-134D-4BA6-914E-10583633C69C}"/>
              </a:ext>
            </a:extLst>
          </p:cNvPr>
          <p:cNvCxnSpPr/>
          <p:nvPr/>
        </p:nvCxnSpPr>
        <p:spPr>
          <a:xfrm>
            <a:off x="933450" y="3392488"/>
            <a:ext cx="99441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3CE08E8E-C91C-4496-9372-187572EEF33C}"/>
              </a:ext>
            </a:extLst>
          </p:cNvPr>
          <p:cNvGrpSpPr/>
          <p:nvPr/>
        </p:nvGrpSpPr>
        <p:grpSpPr>
          <a:xfrm>
            <a:off x="10026169" y="3149415"/>
            <a:ext cx="486146" cy="486146"/>
            <a:chOff x="3011263" y="2029561"/>
            <a:chExt cx="486146" cy="486146"/>
          </a:xfrm>
        </p:grpSpPr>
        <p:sp>
          <p:nvSpPr>
            <p:cNvPr id="6" name="菱形 5">
              <a:extLst>
                <a:ext uri="{FF2B5EF4-FFF2-40B4-BE49-F238E27FC236}">
                  <a16:creationId xmlns:a16="http://schemas.microsoft.com/office/drawing/2014/main" id="{DBC09FE1-1CC5-4EAF-BF5F-4CE503EA6E7F}"/>
                </a:ext>
              </a:extLst>
            </p:cNvPr>
            <p:cNvSpPr/>
            <p:nvPr/>
          </p:nvSpPr>
          <p:spPr>
            <a:xfrm>
              <a:off x="3011263" y="2029561"/>
              <a:ext cx="486146" cy="486146"/>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graduate-cap_46910">
              <a:extLst>
                <a:ext uri="{FF2B5EF4-FFF2-40B4-BE49-F238E27FC236}">
                  <a16:creationId xmlns:a16="http://schemas.microsoft.com/office/drawing/2014/main" id="{2E21EAA3-0C51-42BC-B04B-EA8F97A597B1}"/>
                </a:ext>
              </a:extLst>
            </p:cNvPr>
            <p:cNvSpPr>
              <a:spLocks noChangeAspect="1"/>
            </p:cNvSpPr>
            <p:nvPr/>
          </p:nvSpPr>
          <p:spPr bwMode="auto">
            <a:xfrm>
              <a:off x="3126223" y="2201196"/>
              <a:ext cx="256226" cy="180875"/>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3"/>
            </a:solidFill>
            <a:ln>
              <a:noFill/>
            </a:ln>
          </p:spPr>
          <p:txBody>
            <a:bodyPr/>
            <a:lstStyle/>
            <a:p>
              <a:endParaRPr lang="zh-CN" altLang="en-US" dirty="0"/>
            </a:p>
          </p:txBody>
        </p:sp>
      </p:grpSp>
      <p:grpSp>
        <p:nvGrpSpPr>
          <p:cNvPr id="11" name="组合 10">
            <a:extLst>
              <a:ext uri="{FF2B5EF4-FFF2-40B4-BE49-F238E27FC236}">
                <a16:creationId xmlns:a16="http://schemas.microsoft.com/office/drawing/2014/main" id="{6C120DE5-20C9-4A93-8D5B-5861B7E7F02E}"/>
              </a:ext>
            </a:extLst>
          </p:cNvPr>
          <p:cNvGrpSpPr/>
          <p:nvPr/>
        </p:nvGrpSpPr>
        <p:grpSpPr>
          <a:xfrm>
            <a:off x="1694969" y="3149415"/>
            <a:ext cx="486146" cy="486146"/>
            <a:chOff x="3011263" y="2029561"/>
            <a:chExt cx="486146" cy="486146"/>
          </a:xfrm>
        </p:grpSpPr>
        <p:sp>
          <p:nvSpPr>
            <p:cNvPr id="12" name="菱形 11">
              <a:extLst>
                <a:ext uri="{FF2B5EF4-FFF2-40B4-BE49-F238E27FC236}">
                  <a16:creationId xmlns:a16="http://schemas.microsoft.com/office/drawing/2014/main" id="{C3CC0E6D-52C6-479C-9FBF-65B2BFEBD9E3}"/>
                </a:ext>
              </a:extLst>
            </p:cNvPr>
            <p:cNvSpPr/>
            <p:nvPr/>
          </p:nvSpPr>
          <p:spPr>
            <a:xfrm>
              <a:off x="3011263" y="2029561"/>
              <a:ext cx="486146" cy="486146"/>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graduate-cap_46910">
              <a:extLst>
                <a:ext uri="{FF2B5EF4-FFF2-40B4-BE49-F238E27FC236}">
                  <a16:creationId xmlns:a16="http://schemas.microsoft.com/office/drawing/2014/main" id="{BE9577E2-6498-44EF-9359-2667F21A966D}"/>
                </a:ext>
              </a:extLst>
            </p:cNvPr>
            <p:cNvSpPr>
              <a:spLocks noChangeAspect="1"/>
            </p:cNvSpPr>
            <p:nvPr/>
          </p:nvSpPr>
          <p:spPr bwMode="auto">
            <a:xfrm>
              <a:off x="3126223" y="2201196"/>
              <a:ext cx="256226" cy="180875"/>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3"/>
            </a:solidFill>
            <a:ln>
              <a:noFill/>
            </a:ln>
          </p:spPr>
          <p:txBody>
            <a:bodyPr/>
            <a:lstStyle/>
            <a:p>
              <a:endParaRPr lang="zh-CN" altLang="en-US" dirty="0"/>
            </a:p>
          </p:txBody>
        </p:sp>
      </p:grpSp>
      <p:grpSp>
        <p:nvGrpSpPr>
          <p:cNvPr id="14" name="组合 13">
            <a:extLst>
              <a:ext uri="{FF2B5EF4-FFF2-40B4-BE49-F238E27FC236}">
                <a16:creationId xmlns:a16="http://schemas.microsoft.com/office/drawing/2014/main" id="{A04215F5-22BF-4098-9803-BF4872F50B5A}"/>
              </a:ext>
            </a:extLst>
          </p:cNvPr>
          <p:cNvGrpSpPr/>
          <p:nvPr/>
        </p:nvGrpSpPr>
        <p:grpSpPr>
          <a:xfrm>
            <a:off x="7943369" y="3149415"/>
            <a:ext cx="486146" cy="486146"/>
            <a:chOff x="3011263" y="2029561"/>
            <a:chExt cx="486146" cy="486146"/>
          </a:xfrm>
        </p:grpSpPr>
        <p:sp>
          <p:nvSpPr>
            <p:cNvPr id="15" name="菱形 14">
              <a:extLst>
                <a:ext uri="{FF2B5EF4-FFF2-40B4-BE49-F238E27FC236}">
                  <a16:creationId xmlns:a16="http://schemas.microsoft.com/office/drawing/2014/main" id="{73F95FF9-811F-477E-9034-FAE230791B4C}"/>
                </a:ext>
              </a:extLst>
            </p:cNvPr>
            <p:cNvSpPr/>
            <p:nvPr/>
          </p:nvSpPr>
          <p:spPr>
            <a:xfrm>
              <a:off x="3011263" y="2029561"/>
              <a:ext cx="486146" cy="486146"/>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graduate-cap_46910">
              <a:extLst>
                <a:ext uri="{FF2B5EF4-FFF2-40B4-BE49-F238E27FC236}">
                  <a16:creationId xmlns:a16="http://schemas.microsoft.com/office/drawing/2014/main" id="{4F729E75-F4AC-4A83-95F5-037F721B3F9E}"/>
                </a:ext>
              </a:extLst>
            </p:cNvPr>
            <p:cNvSpPr>
              <a:spLocks noChangeAspect="1"/>
            </p:cNvSpPr>
            <p:nvPr/>
          </p:nvSpPr>
          <p:spPr bwMode="auto">
            <a:xfrm>
              <a:off x="3126223" y="2201196"/>
              <a:ext cx="256226" cy="180875"/>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3"/>
            </a:solidFill>
            <a:ln>
              <a:noFill/>
            </a:ln>
          </p:spPr>
          <p:txBody>
            <a:bodyPr/>
            <a:lstStyle/>
            <a:p>
              <a:endParaRPr lang="zh-CN" altLang="en-US" dirty="0"/>
            </a:p>
          </p:txBody>
        </p:sp>
      </p:grpSp>
      <p:grpSp>
        <p:nvGrpSpPr>
          <p:cNvPr id="17" name="组合 16">
            <a:extLst>
              <a:ext uri="{FF2B5EF4-FFF2-40B4-BE49-F238E27FC236}">
                <a16:creationId xmlns:a16="http://schemas.microsoft.com/office/drawing/2014/main" id="{480585B9-1B71-4E84-9979-18AAEB1CC2C0}"/>
              </a:ext>
            </a:extLst>
          </p:cNvPr>
          <p:cNvGrpSpPr/>
          <p:nvPr/>
        </p:nvGrpSpPr>
        <p:grpSpPr>
          <a:xfrm>
            <a:off x="5860569" y="3149415"/>
            <a:ext cx="486146" cy="486146"/>
            <a:chOff x="3011263" y="2029561"/>
            <a:chExt cx="486146" cy="486146"/>
          </a:xfrm>
        </p:grpSpPr>
        <p:sp>
          <p:nvSpPr>
            <p:cNvPr id="18" name="菱形 17">
              <a:extLst>
                <a:ext uri="{FF2B5EF4-FFF2-40B4-BE49-F238E27FC236}">
                  <a16:creationId xmlns:a16="http://schemas.microsoft.com/office/drawing/2014/main" id="{DAD3FA0E-6DE7-4C9C-B2D4-7461130F9E7D}"/>
                </a:ext>
              </a:extLst>
            </p:cNvPr>
            <p:cNvSpPr/>
            <p:nvPr/>
          </p:nvSpPr>
          <p:spPr>
            <a:xfrm>
              <a:off x="3011263" y="2029561"/>
              <a:ext cx="486146" cy="486146"/>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graduate-cap_46910">
              <a:extLst>
                <a:ext uri="{FF2B5EF4-FFF2-40B4-BE49-F238E27FC236}">
                  <a16:creationId xmlns:a16="http://schemas.microsoft.com/office/drawing/2014/main" id="{E6CBADCF-C078-4613-A0B0-E83C72EA97E5}"/>
                </a:ext>
              </a:extLst>
            </p:cNvPr>
            <p:cNvSpPr>
              <a:spLocks noChangeAspect="1"/>
            </p:cNvSpPr>
            <p:nvPr/>
          </p:nvSpPr>
          <p:spPr bwMode="auto">
            <a:xfrm>
              <a:off x="3126223" y="2201196"/>
              <a:ext cx="256226" cy="180875"/>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3"/>
            </a:solidFill>
            <a:ln>
              <a:noFill/>
            </a:ln>
          </p:spPr>
          <p:txBody>
            <a:bodyPr/>
            <a:lstStyle/>
            <a:p>
              <a:endParaRPr lang="zh-CN" altLang="en-US" dirty="0"/>
            </a:p>
          </p:txBody>
        </p:sp>
      </p:grpSp>
      <p:grpSp>
        <p:nvGrpSpPr>
          <p:cNvPr id="20" name="组合 19">
            <a:extLst>
              <a:ext uri="{FF2B5EF4-FFF2-40B4-BE49-F238E27FC236}">
                <a16:creationId xmlns:a16="http://schemas.microsoft.com/office/drawing/2014/main" id="{837E4E00-AC6A-4034-97EF-835D43306BB3}"/>
              </a:ext>
            </a:extLst>
          </p:cNvPr>
          <p:cNvGrpSpPr/>
          <p:nvPr/>
        </p:nvGrpSpPr>
        <p:grpSpPr>
          <a:xfrm>
            <a:off x="3777769" y="3149415"/>
            <a:ext cx="486146" cy="486146"/>
            <a:chOff x="3011263" y="2029561"/>
            <a:chExt cx="486146" cy="486146"/>
          </a:xfrm>
        </p:grpSpPr>
        <p:sp>
          <p:nvSpPr>
            <p:cNvPr id="21" name="菱形 20">
              <a:extLst>
                <a:ext uri="{FF2B5EF4-FFF2-40B4-BE49-F238E27FC236}">
                  <a16:creationId xmlns:a16="http://schemas.microsoft.com/office/drawing/2014/main" id="{5DCBE6D4-A906-4F5B-82E0-4047DF0BCF1A}"/>
                </a:ext>
              </a:extLst>
            </p:cNvPr>
            <p:cNvSpPr/>
            <p:nvPr/>
          </p:nvSpPr>
          <p:spPr>
            <a:xfrm>
              <a:off x="3011263" y="2029561"/>
              <a:ext cx="486146" cy="486146"/>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graduate-cap_46910">
              <a:extLst>
                <a:ext uri="{FF2B5EF4-FFF2-40B4-BE49-F238E27FC236}">
                  <a16:creationId xmlns:a16="http://schemas.microsoft.com/office/drawing/2014/main" id="{AE587BC2-896D-42DE-AC45-B915BCB0384D}"/>
                </a:ext>
              </a:extLst>
            </p:cNvPr>
            <p:cNvSpPr>
              <a:spLocks noChangeAspect="1"/>
            </p:cNvSpPr>
            <p:nvPr/>
          </p:nvSpPr>
          <p:spPr bwMode="auto">
            <a:xfrm>
              <a:off x="3126223" y="2201196"/>
              <a:ext cx="256226" cy="180875"/>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3"/>
            </a:solidFill>
            <a:ln>
              <a:noFill/>
            </a:ln>
          </p:spPr>
          <p:txBody>
            <a:bodyPr/>
            <a:lstStyle/>
            <a:p>
              <a:endParaRPr lang="zh-CN" altLang="en-US" dirty="0"/>
            </a:p>
          </p:txBody>
        </p:sp>
      </p:grpSp>
      <p:grpSp>
        <p:nvGrpSpPr>
          <p:cNvPr id="42" name="组合 41">
            <a:extLst>
              <a:ext uri="{FF2B5EF4-FFF2-40B4-BE49-F238E27FC236}">
                <a16:creationId xmlns:a16="http://schemas.microsoft.com/office/drawing/2014/main" id="{C0D47E41-A9F7-42D5-B9BA-1FDD3229DEB8}"/>
              </a:ext>
            </a:extLst>
          </p:cNvPr>
          <p:cNvGrpSpPr/>
          <p:nvPr/>
        </p:nvGrpSpPr>
        <p:grpSpPr>
          <a:xfrm>
            <a:off x="695710" y="1425671"/>
            <a:ext cx="2516745" cy="1681034"/>
            <a:chOff x="679668" y="1425671"/>
            <a:chExt cx="2516745" cy="1681034"/>
          </a:xfrm>
        </p:grpSpPr>
        <p:grpSp>
          <p:nvGrpSpPr>
            <p:cNvPr id="26" name="组合 25">
              <a:extLst>
                <a:ext uri="{FF2B5EF4-FFF2-40B4-BE49-F238E27FC236}">
                  <a16:creationId xmlns:a16="http://schemas.microsoft.com/office/drawing/2014/main" id="{E0F4F9DA-1016-44E1-96FC-C18B2FD5DD43}"/>
                </a:ext>
              </a:extLst>
            </p:cNvPr>
            <p:cNvGrpSpPr>
              <a:grpSpLocks/>
            </p:cNvGrpSpPr>
            <p:nvPr/>
          </p:nvGrpSpPr>
          <p:grpSpPr>
            <a:xfrm flipH="1">
              <a:off x="679668" y="1425671"/>
              <a:ext cx="2516745" cy="1317134"/>
              <a:chOff x="1764914" y="1436148"/>
              <a:chExt cx="2515042" cy="1317134"/>
            </a:xfrm>
            <a:effectLst/>
          </p:grpSpPr>
          <p:sp>
            <p:nvSpPr>
              <p:cNvPr id="27" name="矩形 26">
                <a:extLst>
                  <a:ext uri="{FF2B5EF4-FFF2-40B4-BE49-F238E27FC236}">
                    <a16:creationId xmlns:a16="http://schemas.microsoft.com/office/drawing/2014/main" id="{16589EC9-4F04-41A2-9BFA-22E1F2E99833}"/>
                  </a:ext>
                </a:extLst>
              </p:cNvPr>
              <p:cNvSpPr/>
              <p:nvPr/>
            </p:nvSpPr>
            <p:spPr>
              <a:xfrm>
                <a:off x="1764914" y="1724282"/>
                <a:ext cx="2515042" cy="1029000"/>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p:txBody>
          </p:sp>
          <p:sp>
            <p:nvSpPr>
              <p:cNvPr id="28" name="文本框 27">
                <a:extLst>
                  <a:ext uri="{FF2B5EF4-FFF2-40B4-BE49-F238E27FC236}">
                    <a16:creationId xmlns:a16="http://schemas.microsoft.com/office/drawing/2014/main" id="{E031B8BB-95A7-4525-9F5C-BB7BF978F678}"/>
                  </a:ext>
                </a:extLst>
              </p:cNvPr>
              <p:cNvSpPr txBox="1"/>
              <p:nvPr/>
            </p:nvSpPr>
            <p:spPr>
              <a:xfrm>
                <a:off x="2199915" y="1436148"/>
                <a:ext cx="1645037" cy="369332"/>
              </a:xfrm>
              <a:prstGeom prst="rect">
                <a:avLst/>
              </a:prstGeom>
              <a:noFill/>
            </p:spPr>
            <p:txBody>
              <a:bodyPr wrap="square" rtlCol="0">
                <a:spAutoFit/>
              </a:bodyPr>
              <a:lstStyle/>
              <a:p>
                <a:r>
                  <a:rPr lang="zh-CN" altLang="en-US" b="1" dirty="0">
                    <a:solidFill>
                      <a:schemeClr val="accent1"/>
                    </a:solidFill>
                  </a:rPr>
                  <a:t>输入你的福气</a:t>
                </a:r>
              </a:p>
            </p:txBody>
          </p:sp>
        </p:grpSp>
        <p:cxnSp>
          <p:nvCxnSpPr>
            <p:cNvPr id="31" name="直接箭头连接符 30">
              <a:extLst>
                <a:ext uri="{FF2B5EF4-FFF2-40B4-BE49-F238E27FC236}">
                  <a16:creationId xmlns:a16="http://schemas.microsoft.com/office/drawing/2014/main" id="{6608C9F5-AA61-4B69-AEF3-BB3A22279E7F}"/>
                </a:ext>
              </a:extLst>
            </p:cNvPr>
            <p:cNvCxnSpPr>
              <a:cxnSpLocks/>
            </p:cNvCxnSpPr>
            <p:nvPr/>
          </p:nvCxnSpPr>
          <p:spPr>
            <a:xfrm flipV="1">
              <a:off x="1925364" y="2841096"/>
              <a:ext cx="0" cy="26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4603CC77-D985-4D07-A9FA-1FFBB943A8F0}"/>
              </a:ext>
            </a:extLst>
          </p:cNvPr>
          <p:cNvGrpSpPr/>
          <p:nvPr/>
        </p:nvGrpSpPr>
        <p:grpSpPr>
          <a:xfrm>
            <a:off x="4845269" y="1334745"/>
            <a:ext cx="2516745" cy="1681034"/>
            <a:chOff x="679668" y="1425671"/>
            <a:chExt cx="2516745" cy="1681034"/>
          </a:xfrm>
        </p:grpSpPr>
        <p:grpSp>
          <p:nvGrpSpPr>
            <p:cNvPr id="44" name="组合 43">
              <a:extLst>
                <a:ext uri="{FF2B5EF4-FFF2-40B4-BE49-F238E27FC236}">
                  <a16:creationId xmlns:a16="http://schemas.microsoft.com/office/drawing/2014/main" id="{B12D4680-FA82-4A6D-9FFE-776C6C8FF469}"/>
                </a:ext>
              </a:extLst>
            </p:cNvPr>
            <p:cNvGrpSpPr>
              <a:grpSpLocks/>
            </p:cNvGrpSpPr>
            <p:nvPr/>
          </p:nvGrpSpPr>
          <p:grpSpPr>
            <a:xfrm flipH="1">
              <a:off x="679668" y="1425671"/>
              <a:ext cx="2516745" cy="1317134"/>
              <a:chOff x="1764914" y="1436148"/>
              <a:chExt cx="2515042" cy="1317134"/>
            </a:xfrm>
            <a:effectLst/>
          </p:grpSpPr>
          <p:sp>
            <p:nvSpPr>
              <p:cNvPr id="46" name="矩形 45">
                <a:extLst>
                  <a:ext uri="{FF2B5EF4-FFF2-40B4-BE49-F238E27FC236}">
                    <a16:creationId xmlns:a16="http://schemas.microsoft.com/office/drawing/2014/main" id="{67CB3A88-1E0C-4DBE-AB32-ADFC01E3D285}"/>
                  </a:ext>
                </a:extLst>
              </p:cNvPr>
              <p:cNvSpPr/>
              <p:nvPr/>
            </p:nvSpPr>
            <p:spPr>
              <a:xfrm>
                <a:off x="1764914" y="1724282"/>
                <a:ext cx="2515042" cy="1029000"/>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p:txBody>
          </p:sp>
          <p:sp>
            <p:nvSpPr>
              <p:cNvPr id="47" name="文本框 46">
                <a:extLst>
                  <a:ext uri="{FF2B5EF4-FFF2-40B4-BE49-F238E27FC236}">
                    <a16:creationId xmlns:a16="http://schemas.microsoft.com/office/drawing/2014/main" id="{FDB33847-7241-4CB8-872D-22C835A89798}"/>
                  </a:ext>
                </a:extLst>
              </p:cNvPr>
              <p:cNvSpPr txBox="1"/>
              <p:nvPr/>
            </p:nvSpPr>
            <p:spPr>
              <a:xfrm>
                <a:off x="2199915" y="1436148"/>
                <a:ext cx="1645037" cy="369332"/>
              </a:xfrm>
              <a:prstGeom prst="rect">
                <a:avLst/>
              </a:prstGeom>
              <a:noFill/>
            </p:spPr>
            <p:txBody>
              <a:bodyPr wrap="square" rtlCol="0">
                <a:spAutoFit/>
              </a:bodyPr>
              <a:lstStyle/>
              <a:p>
                <a:r>
                  <a:rPr lang="zh-CN" altLang="en-US" b="1" dirty="0">
                    <a:solidFill>
                      <a:schemeClr val="accent1"/>
                    </a:solidFill>
                  </a:rPr>
                  <a:t>输入你的福气</a:t>
                </a:r>
              </a:p>
            </p:txBody>
          </p:sp>
        </p:grpSp>
        <p:cxnSp>
          <p:nvCxnSpPr>
            <p:cNvPr id="45" name="直接箭头连接符 44">
              <a:extLst>
                <a:ext uri="{FF2B5EF4-FFF2-40B4-BE49-F238E27FC236}">
                  <a16:creationId xmlns:a16="http://schemas.microsoft.com/office/drawing/2014/main" id="{18759F10-0050-40DD-AE06-2DBF04930E76}"/>
                </a:ext>
              </a:extLst>
            </p:cNvPr>
            <p:cNvCxnSpPr>
              <a:cxnSpLocks/>
            </p:cNvCxnSpPr>
            <p:nvPr/>
          </p:nvCxnSpPr>
          <p:spPr>
            <a:xfrm flipV="1">
              <a:off x="1925364" y="2841096"/>
              <a:ext cx="0" cy="26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678BF7A0-F995-4FDA-AC01-33083624877E}"/>
              </a:ext>
            </a:extLst>
          </p:cNvPr>
          <p:cNvGrpSpPr/>
          <p:nvPr/>
        </p:nvGrpSpPr>
        <p:grpSpPr>
          <a:xfrm>
            <a:off x="9010869" y="1346845"/>
            <a:ext cx="2516745" cy="1681034"/>
            <a:chOff x="679668" y="1425671"/>
            <a:chExt cx="2516745" cy="1681034"/>
          </a:xfrm>
        </p:grpSpPr>
        <p:grpSp>
          <p:nvGrpSpPr>
            <p:cNvPr id="49" name="组合 48">
              <a:extLst>
                <a:ext uri="{FF2B5EF4-FFF2-40B4-BE49-F238E27FC236}">
                  <a16:creationId xmlns:a16="http://schemas.microsoft.com/office/drawing/2014/main" id="{DBB79EE0-87D3-46AE-8E3C-A47DB3A82AAE}"/>
                </a:ext>
              </a:extLst>
            </p:cNvPr>
            <p:cNvGrpSpPr>
              <a:grpSpLocks/>
            </p:cNvGrpSpPr>
            <p:nvPr/>
          </p:nvGrpSpPr>
          <p:grpSpPr>
            <a:xfrm flipH="1">
              <a:off x="679668" y="1425671"/>
              <a:ext cx="2516745" cy="1317134"/>
              <a:chOff x="1764914" y="1436148"/>
              <a:chExt cx="2515042" cy="1317134"/>
            </a:xfrm>
            <a:effectLst/>
          </p:grpSpPr>
          <p:sp>
            <p:nvSpPr>
              <p:cNvPr id="51" name="矩形 50">
                <a:extLst>
                  <a:ext uri="{FF2B5EF4-FFF2-40B4-BE49-F238E27FC236}">
                    <a16:creationId xmlns:a16="http://schemas.microsoft.com/office/drawing/2014/main" id="{AA1509B4-8519-4A4E-9832-EA0C23295E79}"/>
                  </a:ext>
                </a:extLst>
              </p:cNvPr>
              <p:cNvSpPr/>
              <p:nvPr/>
            </p:nvSpPr>
            <p:spPr>
              <a:xfrm>
                <a:off x="1764914" y="1724282"/>
                <a:ext cx="2515042" cy="1029000"/>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p:txBody>
          </p:sp>
          <p:sp>
            <p:nvSpPr>
              <p:cNvPr id="52" name="文本框 51">
                <a:extLst>
                  <a:ext uri="{FF2B5EF4-FFF2-40B4-BE49-F238E27FC236}">
                    <a16:creationId xmlns:a16="http://schemas.microsoft.com/office/drawing/2014/main" id="{883E8057-F0E6-4C68-8A56-5E2406ECDF33}"/>
                  </a:ext>
                </a:extLst>
              </p:cNvPr>
              <p:cNvSpPr txBox="1"/>
              <p:nvPr/>
            </p:nvSpPr>
            <p:spPr>
              <a:xfrm>
                <a:off x="2199915" y="1436148"/>
                <a:ext cx="1645037" cy="369332"/>
              </a:xfrm>
              <a:prstGeom prst="rect">
                <a:avLst/>
              </a:prstGeom>
              <a:noFill/>
            </p:spPr>
            <p:txBody>
              <a:bodyPr wrap="square" rtlCol="0">
                <a:spAutoFit/>
              </a:bodyPr>
              <a:lstStyle/>
              <a:p>
                <a:r>
                  <a:rPr lang="zh-CN" altLang="en-US" b="1" dirty="0">
                    <a:solidFill>
                      <a:schemeClr val="accent1"/>
                    </a:solidFill>
                  </a:rPr>
                  <a:t>输入你的福气</a:t>
                </a:r>
              </a:p>
            </p:txBody>
          </p:sp>
        </p:grpSp>
        <p:cxnSp>
          <p:nvCxnSpPr>
            <p:cNvPr id="50" name="直接箭头连接符 49">
              <a:extLst>
                <a:ext uri="{FF2B5EF4-FFF2-40B4-BE49-F238E27FC236}">
                  <a16:creationId xmlns:a16="http://schemas.microsoft.com/office/drawing/2014/main" id="{C8414838-1FED-4FB4-8815-00236092DCF3}"/>
                </a:ext>
              </a:extLst>
            </p:cNvPr>
            <p:cNvCxnSpPr>
              <a:cxnSpLocks/>
            </p:cNvCxnSpPr>
            <p:nvPr/>
          </p:nvCxnSpPr>
          <p:spPr>
            <a:xfrm flipV="1">
              <a:off x="1925364" y="2841096"/>
              <a:ext cx="0" cy="26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F0CF62B2-A1AC-4AB3-95AB-B441F9D4C4B3}"/>
              </a:ext>
            </a:extLst>
          </p:cNvPr>
          <p:cNvGrpSpPr/>
          <p:nvPr/>
        </p:nvGrpSpPr>
        <p:grpSpPr>
          <a:xfrm>
            <a:off x="6929424" y="3696664"/>
            <a:ext cx="2516745" cy="1618215"/>
            <a:chOff x="679668" y="1124590"/>
            <a:chExt cx="2516745" cy="1618215"/>
          </a:xfrm>
        </p:grpSpPr>
        <p:grpSp>
          <p:nvGrpSpPr>
            <p:cNvPr id="59" name="组合 58">
              <a:extLst>
                <a:ext uri="{FF2B5EF4-FFF2-40B4-BE49-F238E27FC236}">
                  <a16:creationId xmlns:a16="http://schemas.microsoft.com/office/drawing/2014/main" id="{9DCE6C31-9BF5-4EE0-BE1D-0233722674A1}"/>
                </a:ext>
              </a:extLst>
            </p:cNvPr>
            <p:cNvGrpSpPr>
              <a:grpSpLocks/>
            </p:cNvGrpSpPr>
            <p:nvPr/>
          </p:nvGrpSpPr>
          <p:grpSpPr>
            <a:xfrm flipH="1">
              <a:off x="679668" y="1425671"/>
              <a:ext cx="2516745" cy="1317134"/>
              <a:chOff x="1764914" y="1436148"/>
              <a:chExt cx="2515042" cy="1317134"/>
            </a:xfrm>
            <a:effectLst/>
          </p:grpSpPr>
          <p:sp>
            <p:nvSpPr>
              <p:cNvPr id="61" name="矩形 60">
                <a:extLst>
                  <a:ext uri="{FF2B5EF4-FFF2-40B4-BE49-F238E27FC236}">
                    <a16:creationId xmlns:a16="http://schemas.microsoft.com/office/drawing/2014/main" id="{B8D07AFA-A62B-4824-B3BE-635E48137383}"/>
                  </a:ext>
                </a:extLst>
              </p:cNvPr>
              <p:cNvSpPr/>
              <p:nvPr/>
            </p:nvSpPr>
            <p:spPr>
              <a:xfrm>
                <a:off x="1764914" y="1724282"/>
                <a:ext cx="2515042" cy="1029000"/>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p:txBody>
          </p:sp>
          <p:sp>
            <p:nvSpPr>
              <p:cNvPr id="62" name="文本框 61">
                <a:extLst>
                  <a:ext uri="{FF2B5EF4-FFF2-40B4-BE49-F238E27FC236}">
                    <a16:creationId xmlns:a16="http://schemas.microsoft.com/office/drawing/2014/main" id="{22D7CBB7-48CF-4D38-B220-0536011D5459}"/>
                  </a:ext>
                </a:extLst>
              </p:cNvPr>
              <p:cNvSpPr txBox="1"/>
              <p:nvPr/>
            </p:nvSpPr>
            <p:spPr>
              <a:xfrm>
                <a:off x="2199915" y="1436148"/>
                <a:ext cx="1645037" cy="369332"/>
              </a:xfrm>
              <a:prstGeom prst="rect">
                <a:avLst/>
              </a:prstGeom>
              <a:noFill/>
            </p:spPr>
            <p:txBody>
              <a:bodyPr wrap="square" rtlCol="0">
                <a:spAutoFit/>
              </a:bodyPr>
              <a:lstStyle/>
              <a:p>
                <a:r>
                  <a:rPr lang="zh-CN" altLang="en-US" b="1" dirty="0">
                    <a:solidFill>
                      <a:schemeClr val="accent1"/>
                    </a:solidFill>
                  </a:rPr>
                  <a:t>输入你的福气</a:t>
                </a:r>
              </a:p>
            </p:txBody>
          </p:sp>
        </p:grpSp>
        <p:cxnSp>
          <p:nvCxnSpPr>
            <p:cNvPr id="60" name="直接箭头连接符 59">
              <a:extLst>
                <a:ext uri="{FF2B5EF4-FFF2-40B4-BE49-F238E27FC236}">
                  <a16:creationId xmlns:a16="http://schemas.microsoft.com/office/drawing/2014/main" id="{8A463662-1530-4190-8A83-5C0C10F6CAFC}"/>
                </a:ext>
              </a:extLst>
            </p:cNvPr>
            <p:cNvCxnSpPr>
              <a:cxnSpLocks/>
            </p:cNvCxnSpPr>
            <p:nvPr/>
          </p:nvCxnSpPr>
          <p:spPr>
            <a:xfrm>
              <a:off x="1925364" y="1124590"/>
              <a:ext cx="0" cy="26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8213D961-E727-4DB3-BAE5-F2BA864475B6}"/>
              </a:ext>
            </a:extLst>
          </p:cNvPr>
          <p:cNvGrpSpPr/>
          <p:nvPr/>
        </p:nvGrpSpPr>
        <p:grpSpPr>
          <a:xfrm>
            <a:off x="2763823" y="3680747"/>
            <a:ext cx="2516745" cy="1618215"/>
            <a:chOff x="679668" y="1124590"/>
            <a:chExt cx="2516745" cy="1618215"/>
          </a:xfrm>
        </p:grpSpPr>
        <p:grpSp>
          <p:nvGrpSpPr>
            <p:cNvPr id="65" name="组合 64">
              <a:extLst>
                <a:ext uri="{FF2B5EF4-FFF2-40B4-BE49-F238E27FC236}">
                  <a16:creationId xmlns:a16="http://schemas.microsoft.com/office/drawing/2014/main" id="{447EA8F2-CE13-41CD-9ECD-2A19DD533E1C}"/>
                </a:ext>
              </a:extLst>
            </p:cNvPr>
            <p:cNvGrpSpPr>
              <a:grpSpLocks/>
            </p:cNvGrpSpPr>
            <p:nvPr/>
          </p:nvGrpSpPr>
          <p:grpSpPr>
            <a:xfrm flipH="1">
              <a:off x="679668" y="1425671"/>
              <a:ext cx="2516745" cy="1317134"/>
              <a:chOff x="1764914" y="1436148"/>
              <a:chExt cx="2515042" cy="1317134"/>
            </a:xfrm>
            <a:effectLst/>
          </p:grpSpPr>
          <p:sp>
            <p:nvSpPr>
              <p:cNvPr id="67" name="矩形 66">
                <a:extLst>
                  <a:ext uri="{FF2B5EF4-FFF2-40B4-BE49-F238E27FC236}">
                    <a16:creationId xmlns:a16="http://schemas.microsoft.com/office/drawing/2014/main" id="{4B496459-FCE0-4C7E-96F1-2DCB9A2122F4}"/>
                  </a:ext>
                </a:extLst>
              </p:cNvPr>
              <p:cNvSpPr/>
              <p:nvPr/>
            </p:nvSpPr>
            <p:spPr>
              <a:xfrm>
                <a:off x="1764914" y="1724282"/>
                <a:ext cx="2515042" cy="1029000"/>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p:txBody>
          </p:sp>
          <p:sp>
            <p:nvSpPr>
              <p:cNvPr id="68" name="文本框 67">
                <a:extLst>
                  <a:ext uri="{FF2B5EF4-FFF2-40B4-BE49-F238E27FC236}">
                    <a16:creationId xmlns:a16="http://schemas.microsoft.com/office/drawing/2014/main" id="{7B5AF82B-F74C-41F2-988F-6F75ABB411AA}"/>
                  </a:ext>
                </a:extLst>
              </p:cNvPr>
              <p:cNvSpPr txBox="1"/>
              <p:nvPr/>
            </p:nvSpPr>
            <p:spPr>
              <a:xfrm>
                <a:off x="2199915" y="1436148"/>
                <a:ext cx="1645037" cy="369332"/>
              </a:xfrm>
              <a:prstGeom prst="rect">
                <a:avLst/>
              </a:prstGeom>
              <a:noFill/>
            </p:spPr>
            <p:txBody>
              <a:bodyPr wrap="square" rtlCol="0">
                <a:spAutoFit/>
              </a:bodyPr>
              <a:lstStyle/>
              <a:p>
                <a:r>
                  <a:rPr lang="zh-CN" altLang="en-US" b="1" dirty="0">
                    <a:solidFill>
                      <a:schemeClr val="accent1"/>
                    </a:solidFill>
                  </a:rPr>
                  <a:t>输入你的福气</a:t>
                </a:r>
              </a:p>
            </p:txBody>
          </p:sp>
        </p:grpSp>
        <p:cxnSp>
          <p:nvCxnSpPr>
            <p:cNvPr id="66" name="直接箭头连接符 65">
              <a:extLst>
                <a:ext uri="{FF2B5EF4-FFF2-40B4-BE49-F238E27FC236}">
                  <a16:creationId xmlns:a16="http://schemas.microsoft.com/office/drawing/2014/main" id="{C0335622-592D-4260-AFC6-B1E3DFD6E641}"/>
                </a:ext>
              </a:extLst>
            </p:cNvPr>
            <p:cNvCxnSpPr>
              <a:cxnSpLocks/>
            </p:cNvCxnSpPr>
            <p:nvPr/>
          </p:nvCxnSpPr>
          <p:spPr>
            <a:xfrm>
              <a:off x="1925364" y="1124590"/>
              <a:ext cx="0" cy="26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9" name="文本框 68">
            <a:extLst>
              <a:ext uri="{FF2B5EF4-FFF2-40B4-BE49-F238E27FC236}">
                <a16:creationId xmlns:a16="http://schemas.microsoft.com/office/drawing/2014/main" id="{EF07E3A4-3C91-4AEE-AB3F-0BF29A4A207F}"/>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0 4</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0122430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箭头: V 形 32">
            <a:extLst>
              <a:ext uri="{FF2B5EF4-FFF2-40B4-BE49-F238E27FC236}">
                <a16:creationId xmlns:a16="http://schemas.microsoft.com/office/drawing/2014/main" id="{1DE5C4A9-B152-40D8-9F8D-7EA16F3AF1B2}"/>
              </a:ext>
            </a:extLst>
          </p:cNvPr>
          <p:cNvSpPr/>
          <p:nvPr/>
        </p:nvSpPr>
        <p:spPr>
          <a:xfrm flipH="1">
            <a:off x="4014392" y="667712"/>
            <a:ext cx="2679030" cy="5562601"/>
          </a:xfrm>
          <a:prstGeom prst="chevron">
            <a:avLst>
              <a:gd name="adj" fmla="val 67828"/>
            </a:avLst>
          </a:prstGeom>
          <a:solidFill>
            <a:schemeClr val="accent1">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a:extLst>
              <a:ext uri="{FF2B5EF4-FFF2-40B4-BE49-F238E27FC236}">
                <a16:creationId xmlns:a16="http://schemas.microsoft.com/office/drawing/2014/main" id="{36B0A832-725D-46CB-A9D9-8EC0567BCD50}"/>
              </a:ext>
            </a:extLst>
          </p:cNvPr>
          <p:cNvSpPr>
            <a:spLocks noGrp="1"/>
          </p:cNvSpPr>
          <p:nvPr>
            <p:ph type="title"/>
          </p:nvPr>
        </p:nvSpPr>
        <p:spPr/>
        <p:txBody>
          <a:bodyPr/>
          <a:lstStyle/>
          <a:p>
            <a:r>
              <a:rPr lang="zh-CN" altLang="en-US" dirty="0"/>
              <a:t>请输入你的福气</a:t>
            </a:r>
          </a:p>
        </p:txBody>
      </p:sp>
      <p:sp>
        <p:nvSpPr>
          <p:cNvPr id="4" name="箭头: V 形 3">
            <a:extLst>
              <a:ext uri="{FF2B5EF4-FFF2-40B4-BE49-F238E27FC236}">
                <a16:creationId xmlns:a16="http://schemas.microsoft.com/office/drawing/2014/main" id="{38FAF4DE-59C3-465A-BCD0-A304E0492469}"/>
              </a:ext>
            </a:extLst>
          </p:cNvPr>
          <p:cNvSpPr/>
          <p:nvPr/>
        </p:nvSpPr>
        <p:spPr>
          <a:xfrm flipH="1">
            <a:off x="3257772" y="667712"/>
            <a:ext cx="2892005" cy="5562601"/>
          </a:xfrm>
          <a:prstGeom prst="chevron">
            <a:avLst>
              <a:gd name="adj" fmla="val 67828"/>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a:extLst>
              <a:ext uri="{FF2B5EF4-FFF2-40B4-BE49-F238E27FC236}">
                <a16:creationId xmlns:a16="http://schemas.microsoft.com/office/drawing/2014/main" id="{D4EA3CFF-9BAB-4434-BB7E-333B6FCF5243}"/>
              </a:ext>
            </a:extLst>
          </p:cNvPr>
          <p:cNvGrpSpPr>
            <a:grpSpLocks/>
          </p:cNvGrpSpPr>
          <p:nvPr/>
        </p:nvGrpSpPr>
        <p:grpSpPr>
          <a:xfrm flipH="1">
            <a:off x="525125" y="2733921"/>
            <a:ext cx="2516745" cy="1317134"/>
            <a:chOff x="1764914" y="1436148"/>
            <a:chExt cx="2515042" cy="1317134"/>
          </a:xfrm>
          <a:effectLst/>
        </p:grpSpPr>
        <p:sp>
          <p:nvSpPr>
            <p:cNvPr id="8" name="矩形 7">
              <a:extLst>
                <a:ext uri="{FF2B5EF4-FFF2-40B4-BE49-F238E27FC236}">
                  <a16:creationId xmlns:a16="http://schemas.microsoft.com/office/drawing/2014/main" id="{6F0A33FD-19F6-494E-ACDB-E95B15C1EACB}"/>
                </a:ext>
              </a:extLst>
            </p:cNvPr>
            <p:cNvSpPr/>
            <p:nvPr/>
          </p:nvSpPr>
          <p:spPr>
            <a:xfrm>
              <a:off x="1764914" y="1724282"/>
              <a:ext cx="2515042" cy="1029000"/>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p:txBody>
        </p:sp>
        <p:sp>
          <p:nvSpPr>
            <p:cNvPr id="9" name="文本框 8">
              <a:extLst>
                <a:ext uri="{FF2B5EF4-FFF2-40B4-BE49-F238E27FC236}">
                  <a16:creationId xmlns:a16="http://schemas.microsoft.com/office/drawing/2014/main" id="{5BF42A9F-B0FE-4395-ACF4-76D7B4B6DA6A}"/>
                </a:ext>
              </a:extLst>
            </p:cNvPr>
            <p:cNvSpPr txBox="1"/>
            <p:nvPr/>
          </p:nvSpPr>
          <p:spPr>
            <a:xfrm>
              <a:off x="2199915" y="1436148"/>
              <a:ext cx="1645037" cy="369332"/>
            </a:xfrm>
            <a:prstGeom prst="rect">
              <a:avLst/>
            </a:prstGeom>
            <a:noFill/>
          </p:spPr>
          <p:txBody>
            <a:bodyPr wrap="square" rtlCol="0">
              <a:spAutoFit/>
            </a:bodyPr>
            <a:lstStyle/>
            <a:p>
              <a:r>
                <a:rPr lang="zh-CN" altLang="en-US" b="1" dirty="0">
                  <a:solidFill>
                    <a:schemeClr val="accent1"/>
                  </a:solidFill>
                </a:rPr>
                <a:t>输入你的福气</a:t>
              </a:r>
            </a:p>
          </p:txBody>
        </p:sp>
      </p:grpSp>
      <p:grpSp>
        <p:nvGrpSpPr>
          <p:cNvPr id="10" name="组合 9">
            <a:extLst>
              <a:ext uri="{FF2B5EF4-FFF2-40B4-BE49-F238E27FC236}">
                <a16:creationId xmlns:a16="http://schemas.microsoft.com/office/drawing/2014/main" id="{C3504B43-2C47-4698-AFF3-1131DF83282C}"/>
              </a:ext>
            </a:extLst>
          </p:cNvPr>
          <p:cNvGrpSpPr/>
          <p:nvPr/>
        </p:nvGrpSpPr>
        <p:grpSpPr>
          <a:xfrm>
            <a:off x="5609854" y="1599477"/>
            <a:ext cx="486146" cy="486146"/>
            <a:chOff x="3011263" y="2029561"/>
            <a:chExt cx="486146" cy="486146"/>
          </a:xfrm>
          <a:effectLst>
            <a:outerShdw blurRad="50800" dist="38100" dir="2700000" algn="tl" rotWithShape="0">
              <a:prstClr val="black">
                <a:alpha val="40000"/>
              </a:prstClr>
            </a:outerShdw>
          </a:effectLst>
        </p:grpSpPr>
        <p:sp>
          <p:nvSpPr>
            <p:cNvPr id="11" name="菱形 10">
              <a:extLst>
                <a:ext uri="{FF2B5EF4-FFF2-40B4-BE49-F238E27FC236}">
                  <a16:creationId xmlns:a16="http://schemas.microsoft.com/office/drawing/2014/main" id="{FEE1D327-AEA4-4394-A052-05DCCF014CFD}"/>
                </a:ext>
              </a:extLst>
            </p:cNvPr>
            <p:cNvSpPr/>
            <p:nvPr/>
          </p:nvSpPr>
          <p:spPr>
            <a:xfrm>
              <a:off x="3011263" y="2029561"/>
              <a:ext cx="486146" cy="486146"/>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graduate-cap_46910">
              <a:extLst>
                <a:ext uri="{FF2B5EF4-FFF2-40B4-BE49-F238E27FC236}">
                  <a16:creationId xmlns:a16="http://schemas.microsoft.com/office/drawing/2014/main" id="{750BD3D6-EB62-425A-9331-1F0D29A03FE3}"/>
                </a:ext>
              </a:extLst>
            </p:cNvPr>
            <p:cNvSpPr>
              <a:spLocks noChangeAspect="1"/>
            </p:cNvSpPr>
            <p:nvPr/>
          </p:nvSpPr>
          <p:spPr bwMode="auto">
            <a:xfrm>
              <a:off x="3126223" y="2201196"/>
              <a:ext cx="256226" cy="180875"/>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3"/>
            </a:solidFill>
            <a:ln>
              <a:noFill/>
            </a:ln>
          </p:spPr>
          <p:txBody>
            <a:bodyPr/>
            <a:lstStyle/>
            <a:p>
              <a:endParaRPr lang="zh-CN" altLang="en-US" dirty="0"/>
            </a:p>
          </p:txBody>
        </p:sp>
      </p:grpSp>
      <p:grpSp>
        <p:nvGrpSpPr>
          <p:cNvPr id="13" name="组合 12">
            <a:extLst>
              <a:ext uri="{FF2B5EF4-FFF2-40B4-BE49-F238E27FC236}">
                <a16:creationId xmlns:a16="http://schemas.microsoft.com/office/drawing/2014/main" id="{C92E7375-372E-4324-9612-E73DEC389C76}"/>
              </a:ext>
            </a:extLst>
          </p:cNvPr>
          <p:cNvGrpSpPr/>
          <p:nvPr/>
        </p:nvGrpSpPr>
        <p:grpSpPr>
          <a:xfrm>
            <a:off x="4959123" y="2656253"/>
            <a:ext cx="486146" cy="486146"/>
            <a:chOff x="3011263" y="2029561"/>
            <a:chExt cx="486146" cy="486146"/>
          </a:xfrm>
          <a:effectLst>
            <a:outerShdw blurRad="50800" dist="38100" dir="2700000" algn="tl" rotWithShape="0">
              <a:prstClr val="black">
                <a:alpha val="40000"/>
              </a:prstClr>
            </a:outerShdw>
          </a:effectLst>
        </p:grpSpPr>
        <p:sp>
          <p:nvSpPr>
            <p:cNvPr id="14" name="菱形 13">
              <a:extLst>
                <a:ext uri="{FF2B5EF4-FFF2-40B4-BE49-F238E27FC236}">
                  <a16:creationId xmlns:a16="http://schemas.microsoft.com/office/drawing/2014/main" id="{5847AD6B-2CF5-44AE-A848-F61BC7F908E3}"/>
                </a:ext>
              </a:extLst>
            </p:cNvPr>
            <p:cNvSpPr/>
            <p:nvPr/>
          </p:nvSpPr>
          <p:spPr>
            <a:xfrm>
              <a:off x="3011263" y="2029561"/>
              <a:ext cx="486146" cy="486146"/>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graduate-cap_46910">
              <a:extLst>
                <a:ext uri="{FF2B5EF4-FFF2-40B4-BE49-F238E27FC236}">
                  <a16:creationId xmlns:a16="http://schemas.microsoft.com/office/drawing/2014/main" id="{C4D4BCB8-1C5B-47BD-9A06-6B0DDC40C5B0}"/>
                </a:ext>
              </a:extLst>
            </p:cNvPr>
            <p:cNvSpPr>
              <a:spLocks noChangeAspect="1"/>
            </p:cNvSpPr>
            <p:nvPr/>
          </p:nvSpPr>
          <p:spPr bwMode="auto">
            <a:xfrm>
              <a:off x="3126223" y="2201196"/>
              <a:ext cx="256226" cy="180875"/>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3"/>
            </a:solidFill>
            <a:ln>
              <a:noFill/>
            </a:ln>
          </p:spPr>
          <p:txBody>
            <a:bodyPr/>
            <a:lstStyle/>
            <a:p>
              <a:endParaRPr lang="zh-CN" altLang="en-US" dirty="0"/>
            </a:p>
          </p:txBody>
        </p:sp>
      </p:grpSp>
      <p:grpSp>
        <p:nvGrpSpPr>
          <p:cNvPr id="16" name="组合 15">
            <a:extLst>
              <a:ext uri="{FF2B5EF4-FFF2-40B4-BE49-F238E27FC236}">
                <a16:creationId xmlns:a16="http://schemas.microsoft.com/office/drawing/2014/main" id="{8B42E5E4-EC5F-4FCB-85B9-5F08C7E1E55F}"/>
              </a:ext>
            </a:extLst>
          </p:cNvPr>
          <p:cNvGrpSpPr/>
          <p:nvPr/>
        </p:nvGrpSpPr>
        <p:grpSpPr>
          <a:xfrm>
            <a:off x="4957552" y="3704088"/>
            <a:ext cx="486146" cy="486146"/>
            <a:chOff x="3011263" y="2029561"/>
            <a:chExt cx="486146" cy="486146"/>
          </a:xfrm>
          <a:effectLst>
            <a:outerShdw blurRad="50800" dist="38100" dir="2700000" algn="tl" rotWithShape="0">
              <a:prstClr val="black">
                <a:alpha val="40000"/>
              </a:prstClr>
            </a:outerShdw>
          </a:effectLst>
        </p:grpSpPr>
        <p:sp>
          <p:nvSpPr>
            <p:cNvPr id="17" name="菱形 16">
              <a:extLst>
                <a:ext uri="{FF2B5EF4-FFF2-40B4-BE49-F238E27FC236}">
                  <a16:creationId xmlns:a16="http://schemas.microsoft.com/office/drawing/2014/main" id="{607E2B88-3A01-4279-B52A-002991EB7BF4}"/>
                </a:ext>
              </a:extLst>
            </p:cNvPr>
            <p:cNvSpPr/>
            <p:nvPr/>
          </p:nvSpPr>
          <p:spPr>
            <a:xfrm>
              <a:off x="3011263" y="2029561"/>
              <a:ext cx="486146" cy="486146"/>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graduate-cap_46910">
              <a:extLst>
                <a:ext uri="{FF2B5EF4-FFF2-40B4-BE49-F238E27FC236}">
                  <a16:creationId xmlns:a16="http://schemas.microsoft.com/office/drawing/2014/main" id="{83E8216C-3F7C-4760-A2EB-B20112BB3120}"/>
                </a:ext>
              </a:extLst>
            </p:cNvPr>
            <p:cNvSpPr>
              <a:spLocks noChangeAspect="1"/>
            </p:cNvSpPr>
            <p:nvPr/>
          </p:nvSpPr>
          <p:spPr bwMode="auto">
            <a:xfrm>
              <a:off x="3126223" y="2201196"/>
              <a:ext cx="256226" cy="180875"/>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3"/>
            </a:solidFill>
            <a:ln>
              <a:noFill/>
            </a:ln>
          </p:spPr>
          <p:txBody>
            <a:bodyPr/>
            <a:lstStyle/>
            <a:p>
              <a:endParaRPr lang="zh-CN" altLang="en-US" dirty="0"/>
            </a:p>
          </p:txBody>
        </p:sp>
      </p:grpSp>
      <p:sp>
        <p:nvSpPr>
          <p:cNvPr id="19" name="矩形 18">
            <a:extLst>
              <a:ext uri="{FF2B5EF4-FFF2-40B4-BE49-F238E27FC236}">
                <a16:creationId xmlns:a16="http://schemas.microsoft.com/office/drawing/2014/main" id="{F1662438-29FF-4341-9676-DAA598F55269}"/>
              </a:ext>
            </a:extLst>
          </p:cNvPr>
          <p:cNvSpPr/>
          <p:nvPr/>
        </p:nvSpPr>
        <p:spPr>
          <a:xfrm flipH="1">
            <a:off x="6365679" y="1489633"/>
            <a:ext cx="5034065" cy="705834"/>
          </a:xfrm>
          <a:prstGeom prst="rect">
            <a:avLst/>
          </a:prstGeom>
        </p:spPr>
        <p:txBody>
          <a:bodyPr wrap="square">
            <a:spAutoFit/>
          </a:bodyPr>
          <a:lstStyle/>
          <a:p>
            <a:pPr algn="just">
              <a:lnSpc>
                <a:spcPct val="150000"/>
              </a:lnSpc>
            </a:pPr>
            <a:r>
              <a:rPr lang="zh-CN" altLang="en-US" sz="1400" dirty="0"/>
              <a:t>请输入您福气满满的文本内容请输入您福气满满的文本内容</a:t>
            </a:r>
            <a:endParaRPr lang="en-US" altLang="zh-CN" sz="1400" dirty="0"/>
          </a:p>
          <a:p>
            <a:pPr algn="just">
              <a:lnSpc>
                <a:spcPct val="150000"/>
              </a:lnSpc>
            </a:pPr>
            <a:r>
              <a:rPr lang="zh-CN" altLang="en-US" sz="1400" dirty="0"/>
              <a:t>请输入您福气满满的文本内容请输入您福气满满的文本内容</a:t>
            </a:r>
            <a:endParaRPr lang="en-US" altLang="zh-CN" sz="1400" dirty="0"/>
          </a:p>
        </p:txBody>
      </p:sp>
      <p:sp>
        <p:nvSpPr>
          <p:cNvPr id="20" name="矩形 19">
            <a:extLst>
              <a:ext uri="{FF2B5EF4-FFF2-40B4-BE49-F238E27FC236}">
                <a16:creationId xmlns:a16="http://schemas.microsoft.com/office/drawing/2014/main" id="{9FD86EA7-C16C-4B3E-8CA6-3B1F44571CE6}"/>
              </a:ext>
            </a:extLst>
          </p:cNvPr>
          <p:cNvSpPr/>
          <p:nvPr/>
        </p:nvSpPr>
        <p:spPr>
          <a:xfrm flipH="1">
            <a:off x="6365679" y="2546409"/>
            <a:ext cx="5034065" cy="705834"/>
          </a:xfrm>
          <a:prstGeom prst="rect">
            <a:avLst/>
          </a:prstGeom>
        </p:spPr>
        <p:txBody>
          <a:bodyPr wrap="square">
            <a:spAutoFit/>
          </a:bodyPr>
          <a:lstStyle/>
          <a:p>
            <a:pPr algn="just">
              <a:lnSpc>
                <a:spcPct val="150000"/>
              </a:lnSpc>
            </a:pPr>
            <a:r>
              <a:rPr lang="zh-CN" altLang="en-US" sz="1400" dirty="0"/>
              <a:t>请输入您福气满满的文本内容请输入您福气满满的文本内容</a:t>
            </a:r>
            <a:endParaRPr lang="en-US" altLang="zh-CN" sz="1400" dirty="0"/>
          </a:p>
          <a:p>
            <a:pPr algn="just">
              <a:lnSpc>
                <a:spcPct val="150000"/>
              </a:lnSpc>
            </a:pPr>
            <a:r>
              <a:rPr lang="zh-CN" altLang="en-US" sz="1400" dirty="0"/>
              <a:t>请输入您福气满满的文本内容请输入您福气满满的文本内容</a:t>
            </a:r>
            <a:endParaRPr lang="en-US" altLang="zh-CN" sz="1400" dirty="0"/>
          </a:p>
        </p:txBody>
      </p:sp>
      <p:grpSp>
        <p:nvGrpSpPr>
          <p:cNvPr id="21" name="组合 20">
            <a:extLst>
              <a:ext uri="{FF2B5EF4-FFF2-40B4-BE49-F238E27FC236}">
                <a16:creationId xmlns:a16="http://schemas.microsoft.com/office/drawing/2014/main" id="{418B06D9-FA5B-44A0-AB51-7F099D020E79}"/>
              </a:ext>
            </a:extLst>
          </p:cNvPr>
          <p:cNvGrpSpPr/>
          <p:nvPr/>
        </p:nvGrpSpPr>
        <p:grpSpPr>
          <a:xfrm>
            <a:off x="5537102" y="4555383"/>
            <a:ext cx="486146" cy="486146"/>
            <a:chOff x="3011263" y="2029561"/>
            <a:chExt cx="486146" cy="486146"/>
          </a:xfrm>
          <a:effectLst>
            <a:outerShdw blurRad="50800" dist="38100" dir="2700000" algn="tl" rotWithShape="0">
              <a:prstClr val="black">
                <a:alpha val="40000"/>
              </a:prstClr>
            </a:outerShdw>
          </a:effectLst>
        </p:grpSpPr>
        <p:sp>
          <p:nvSpPr>
            <p:cNvPr id="22" name="菱形 21">
              <a:extLst>
                <a:ext uri="{FF2B5EF4-FFF2-40B4-BE49-F238E27FC236}">
                  <a16:creationId xmlns:a16="http://schemas.microsoft.com/office/drawing/2014/main" id="{DB5C94DE-A46A-4E40-BCC6-7614E41D82A1}"/>
                </a:ext>
              </a:extLst>
            </p:cNvPr>
            <p:cNvSpPr/>
            <p:nvPr/>
          </p:nvSpPr>
          <p:spPr>
            <a:xfrm>
              <a:off x="3011263" y="2029561"/>
              <a:ext cx="486146" cy="486146"/>
            </a:xfrm>
            <a:prstGeom prst="diamond">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graduate-cap_46910">
              <a:extLst>
                <a:ext uri="{FF2B5EF4-FFF2-40B4-BE49-F238E27FC236}">
                  <a16:creationId xmlns:a16="http://schemas.microsoft.com/office/drawing/2014/main" id="{692A118C-01FF-48C7-BB52-78445AA68882}"/>
                </a:ext>
              </a:extLst>
            </p:cNvPr>
            <p:cNvSpPr>
              <a:spLocks noChangeAspect="1"/>
            </p:cNvSpPr>
            <p:nvPr/>
          </p:nvSpPr>
          <p:spPr bwMode="auto">
            <a:xfrm>
              <a:off x="3126223" y="2201196"/>
              <a:ext cx="256226" cy="180875"/>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3"/>
            </a:solidFill>
            <a:ln>
              <a:noFill/>
            </a:ln>
          </p:spPr>
          <p:txBody>
            <a:bodyPr/>
            <a:lstStyle/>
            <a:p>
              <a:endParaRPr lang="zh-CN" altLang="en-US" dirty="0"/>
            </a:p>
          </p:txBody>
        </p:sp>
      </p:grpSp>
      <p:sp>
        <p:nvSpPr>
          <p:cNvPr id="24" name="矩形 23">
            <a:extLst>
              <a:ext uri="{FF2B5EF4-FFF2-40B4-BE49-F238E27FC236}">
                <a16:creationId xmlns:a16="http://schemas.microsoft.com/office/drawing/2014/main" id="{4FA0C643-80C8-41A5-8E72-1C733BB3D01D}"/>
              </a:ext>
            </a:extLst>
          </p:cNvPr>
          <p:cNvSpPr/>
          <p:nvPr/>
        </p:nvSpPr>
        <p:spPr>
          <a:xfrm flipH="1">
            <a:off x="6365679" y="3613243"/>
            <a:ext cx="5034065" cy="705834"/>
          </a:xfrm>
          <a:prstGeom prst="rect">
            <a:avLst/>
          </a:prstGeom>
        </p:spPr>
        <p:txBody>
          <a:bodyPr wrap="square">
            <a:spAutoFit/>
          </a:bodyPr>
          <a:lstStyle/>
          <a:p>
            <a:pPr algn="just">
              <a:lnSpc>
                <a:spcPct val="150000"/>
              </a:lnSpc>
            </a:pPr>
            <a:r>
              <a:rPr lang="zh-CN" altLang="en-US" sz="1400" dirty="0"/>
              <a:t>请输入您福气满满的文本内容请输入您福气满满的文本内容</a:t>
            </a:r>
            <a:endParaRPr lang="en-US" altLang="zh-CN" sz="1400" dirty="0"/>
          </a:p>
          <a:p>
            <a:pPr algn="just">
              <a:lnSpc>
                <a:spcPct val="150000"/>
              </a:lnSpc>
            </a:pPr>
            <a:r>
              <a:rPr lang="zh-CN" altLang="en-US" sz="1400" dirty="0"/>
              <a:t>请输入您福气满满的文本内容请输入您福气满满的文本内容</a:t>
            </a:r>
            <a:endParaRPr lang="en-US" altLang="zh-CN" sz="1400" dirty="0"/>
          </a:p>
        </p:txBody>
      </p:sp>
      <p:sp>
        <p:nvSpPr>
          <p:cNvPr id="25" name="矩形 24">
            <a:extLst>
              <a:ext uri="{FF2B5EF4-FFF2-40B4-BE49-F238E27FC236}">
                <a16:creationId xmlns:a16="http://schemas.microsoft.com/office/drawing/2014/main" id="{A89CA22B-C9A6-4030-85CB-20CEA5CA3AB8}"/>
              </a:ext>
            </a:extLst>
          </p:cNvPr>
          <p:cNvSpPr/>
          <p:nvPr/>
        </p:nvSpPr>
        <p:spPr>
          <a:xfrm flipH="1">
            <a:off x="6365679" y="4592643"/>
            <a:ext cx="5034065" cy="705834"/>
          </a:xfrm>
          <a:prstGeom prst="rect">
            <a:avLst/>
          </a:prstGeom>
        </p:spPr>
        <p:txBody>
          <a:bodyPr wrap="square">
            <a:spAutoFit/>
          </a:bodyPr>
          <a:lstStyle/>
          <a:p>
            <a:pPr algn="just">
              <a:lnSpc>
                <a:spcPct val="150000"/>
              </a:lnSpc>
            </a:pPr>
            <a:r>
              <a:rPr lang="zh-CN" altLang="en-US" sz="1400" dirty="0"/>
              <a:t>请输入您福气满满的文本内容请输入您福气满满的文本内容</a:t>
            </a:r>
            <a:endParaRPr lang="en-US" altLang="zh-CN" sz="1400" dirty="0"/>
          </a:p>
          <a:p>
            <a:pPr algn="just">
              <a:lnSpc>
                <a:spcPct val="150000"/>
              </a:lnSpc>
            </a:pPr>
            <a:r>
              <a:rPr lang="zh-CN" altLang="en-US" sz="1400" dirty="0"/>
              <a:t>请输入您福气满满的文本内容请输入您福气满满的文本内容</a:t>
            </a:r>
            <a:endParaRPr lang="en-US" altLang="zh-CN" sz="1400" dirty="0"/>
          </a:p>
        </p:txBody>
      </p:sp>
      <p:sp>
        <p:nvSpPr>
          <p:cNvPr id="34" name="文本框 33">
            <a:extLst>
              <a:ext uri="{FF2B5EF4-FFF2-40B4-BE49-F238E27FC236}">
                <a16:creationId xmlns:a16="http://schemas.microsoft.com/office/drawing/2014/main" id="{4B86179E-98AA-481C-BDB3-8314F701793D}"/>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0 4</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38767989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144282-4660-4BF2-B0B9-4BB1BCCE0228}"/>
              </a:ext>
            </a:extLst>
          </p:cNvPr>
          <p:cNvSpPr>
            <a:spLocks noGrp="1"/>
          </p:cNvSpPr>
          <p:nvPr>
            <p:ph type="title"/>
          </p:nvPr>
        </p:nvSpPr>
        <p:spPr/>
        <p:txBody>
          <a:bodyPr/>
          <a:lstStyle/>
          <a:p>
            <a:r>
              <a:rPr lang="zh-CN" altLang="en-US" dirty="0"/>
              <a:t>请输入你的福气</a:t>
            </a:r>
          </a:p>
        </p:txBody>
      </p:sp>
      <p:sp>
        <p:nvSpPr>
          <p:cNvPr id="3" name="直角三角形 2">
            <a:extLst>
              <a:ext uri="{FF2B5EF4-FFF2-40B4-BE49-F238E27FC236}">
                <a16:creationId xmlns:a16="http://schemas.microsoft.com/office/drawing/2014/main" id="{8E00A7DE-2558-425B-8ADD-942E9E8FFC20}"/>
              </a:ext>
            </a:extLst>
          </p:cNvPr>
          <p:cNvSpPr/>
          <p:nvPr/>
        </p:nvSpPr>
        <p:spPr>
          <a:xfrm rot="10800000" flipH="1">
            <a:off x="0" y="666750"/>
            <a:ext cx="12192000" cy="4895850"/>
          </a:xfrm>
          <a:prstGeom prst="rtTriangle">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斜纹 4">
            <a:extLst>
              <a:ext uri="{FF2B5EF4-FFF2-40B4-BE49-F238E27FC236}">
                <a16:creationId xmlns:a16="http://schemas.microsoft.com/office/drawing/2014/main" id="{03CE3A21-490B-45C7-9961-D1436F464DEB}"/>
              </a:ext>
            </a:extLst>
          </p:cNvPr>
          <p:cNvSpPr/>
          <p:nvPr/>
        </p:nvSpPr>
        <p:spPr>
          <a:xfrm>
            <a:off x="0" y="666749"/>
            <a:ext cx="12192000" cy="5285391"/>
          </a:xfrm>
          <a:prstGeom prst="diagStripe">
            <a:avLst>
              <a:gd name="adj" fmla="val 8918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8" name="组合 7">
            <a:extLst>
              <a:ext uri="{FF2B5EF4-FFF2-40B4-BE49-F238E27FC236}">
                <a16:creationId xmlns:a16="http://schemas.microsoft.com/office/drawing/2014/main" id="{3B866A8D-B5BD-4A4C-957F-15E440A8183F}"/>
              </a:ext>
            </a:extLst>
          </p:cNvPr>
          <p:cNvGrpSpPr/>
          <p:nvPr/>
        </p:nvGrpSpPr>
        <p:grpSpPr>
          <a:xfrm>
            <a:off x="8853030" y="1842700"/>
            <a:ext cx="486146" cy="486146"/>
            <a:chOff x="5040284" y="19847"/>
            <a:chExt cx="486146" cy="486146"/>
          </a:xfrm>
          <a:effectLst>
            <a:outerShdw blurRad="50800" dist="38100" dir="2700000" algn="tl" rotWithShape="0">
              <a:prstClr val="black">
                <a:alpha val="40000"/>
              </a:prstClr>
            </a:outerShdw>
          </a:effectLst>
        </p:grpSpPr>
        <p:sp>
          <p:nvSpPr>
            <p:cNvPr id="9" name="菱形 8">
              <a:extLst>
                <a:ext uri="{FF2B5EF4-FFF2-40B4-BE49-F238E27FC236}">
                  <a16:creationId xmlns:a16="http://schemas.microsoft.com/office/drawing/2014/main" id="{937D8F28-95C8-491A-9DBE-A0391703EF68}"/>
                </a:ext>
              </a:extLst>
            </p:cNvPr>
            <p:cNvSpPr/>
            <p:nvPr/>
          </p:nvSpPr>
          <p:spPr>
            <a:xfrm>
              <a:off x="5040284" y="19847"/>
              <a:ext cx="486146" cy="48614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graduate-cap_46910">
              <a:extLst>
                <a:ext uri="{FF2B5EF4-FFF2-40B4-BE49-F238E27FC236}">
                  <a16:creationId xmlns:a16="http://schemas.microsoft.com/office/drawing/2014/main" id="{E1DD84A9-5A7E-4220-8AFA-BC78F711FCC9}"/>
                </a:ext>
              </a:extLst>
            </p:cNvPr>
            <p:cNvSpPr>
              <a:spLocks noChangeAspect="1"/>
            </p:cNvSpPr>
            <p:nvPr/>
          </p:nvSpPr>
          <p:spPr bwMode="auto">
            <a:xfrm>
              <a:off x="5106129" y="137810"/>
              <a:ext cx="354456" cy="250219"/>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grpSp>
        <p:nvGrpSpPr>
          <p:cNvPr id="18" name="组合 17">
            <a:extLst>
              <a:ext uri="{FF2B5EF4-FFF2-40B4-BE49-F238E27FC236}">
                <a16:creationId xmlns:a16="http://schemas.microsoft.com/office/drawing/2014/main" id="{256A2236-31A1-468F-8F75-5B72979C34DF}"/>
              </a:ext>
            </a:extLst>
          </p:cNvPr>
          <p:cNvGrpSpPr/>
          <p:nvPr/>
        </p:nvGrpSpPr>
        <p:grpSpPr>
          <a:xfrm>
            <a:off x="6428898" y="2849676"/>
            <a:ext cx="486146" cy="486146"/>
            <a:chOff x="5040284" y="19847"/>
            <a:chExt cx="486146" cy="486146"/>
          </a:xfrm>
          <a:effectLst>
            <a:outerShdw blurRad="50800" dist="38100" dir="2700000" algn="tl" rotWithShape="0">
              <a:prstClr val="black">
                <a:alpha val="40000"/>
              </a:prstClr>
            </a:outerShdw>
          </a:effectLst>
        </p:grpSpPr>
        <p:sp>
          <p:nvSpPr>
            <p:cNvPr id="19" name="菱形 18">
              <a:extLst>
                <a:ext uri="{FF2B5EF4-FFF2-40B4-BE49-F238E27FC236}">
                  <a16:creationId xmlns:a16="http://schemas.microsoft.com/office/drawing/2014/main" id="{51031579-03F9-4682-B8AE-93E1898E9BFD}"/>
                </a:ext>
              </a:extLst>
            </p:cNvPr>
            <p:cNvSpPr/>
            <p:nvPr/>
          </p:nvSpPr>
          <p:spPr>
            <a:xfrm>
              <a:off x="5040284" y="19847"/>
              <a:ext cx="486146" cy="48614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graduate-cap_46910">
              <a:extLst>
                <a:ext uri="{FF2B5EF4-FFF2-40B4-BE49-F238E27FC236}">
                  <a16:creationId xmlns:a16="http://schemas.microsoft.com/office/drawing/2014/main" id="{13278FD8-9550-4AB0-AD78-E6CC6CE58A00}"/>
                </a:ext>
              </a:extLst>
            </p:cNvPr>
            <p:cNvSpPr>
              <a:spLocks noChangeAspect="1"/>
            </p:cNvSpPr>
            <p:nvPr/>
          </p:nvSpPr>
          <p:spPr bwMode="auto">
            <a:xfrm>
              <a:off x="5106129" y="137810"/>
              <a:ext cx="354456" cy="250219"/>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grpSp>
        <p:nvGrpSpPr>
          <p:cNvPr id="23" name="组合 22">
            <a:extLst>
              <a:ext uri="{FF2B5EF4-FFF2-40B4-BE49-F238E27FC236}">
                <a16:creationId xmlns:a16="http://schemas.microsoft.com/office/drawing/2014/main" id="{C0E6784E-5A76-47DD-AADC-28FE06D77B02}"/>
              </a:ext>
            </a:extLst>
          </p:cNvPr>
          <p:cNvGrpSpPr/>
          <p:nvPr/>
        </p:nvGrpSpPr>
        <p:grpSpPr>
          <a:xfrm>
            <a:off x="1051014" y="5172961"/>
            <a:ext cx="486146" cy="486146"/>
            <a:chOff x="5040284" y="19847"/>
            <a:chExt cx="486146" cy="486146"/>
          </a:xfrm>
          <a:effectLst>
            <a:outerShdw blurRad="50800" dist="38100" dir="2700000" algn="tl" rotWithShape="0">
              <a:prstClr val="black">
                <a:alpha val="40000"/>
              </a:prstClr>
            </a:outerShdw>
          </a:effectLst>
        </p:grpSpPr>
        <p:sp>
          <p:nvSpPr>
            <p:cNvPr id="24" name="菱形 23">
              <a:extLst>
                <a:ext uri="{FF2B5EF4-FFF2-40B4-BE49-F238E27FC236}">
                  <a16:creationId xmlns:a16="http://schemas.microsoft.com/office/drawing/2014/main" id="{82ADECFD-A2EC-4BF0-A20A-65B1347138A5}"/>
                </a:ext>
              </a:extLst>
            </p:cNvPr>
            <p:cNvSpPr/>
            <p:nvPr/>
          </p:nvSpPr>
          <p:spPr>
            <a:xfrm>
              <a:off x="5040284" y="19847"/>
              <a:ext cx="486146" cy="48614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graduate-cap_46910">
              <a:extLst>
                <a:ext uri="{FF2B5EF4-FFF2-40B4-BE49-F238E27FC236}">
                  <a16:creationId xmlns:a16="http://schemas.microsoft.com/office/drawing/2014/main" id="{0FA5C5BE-5443-4B02-BE15-2929E517C619}"/>
                </a:ext>
              </a:extLst>
            </p:cNvPr>
            <p:cNvSpPr>
              <a:spLocks noChangeAspect="1"/>
            </p:cNvSpPr>
            <p:nvPr/>
          </p:nvSpPr>
          <p:spPr bwMode="auto">
            <a:xfrm>
              <a:off x="5106129" y="137810"/>
              <a:ext cx="354456" cy="250219"/>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grpSp>
        <p:nvGrpSpPr>
          <p:cNvPr id="28" name="组合 27">
            <a:extLst>
              <a:ext uri="{FF2B5EF4-FFF2-40B4-BE49-F238E27FC236}">
                <a16:creationId xmlns:a16="http://schemas.microsoft.com/office/drawing/2014/main" id="{9DFA99A0-33F9-4821-89BE-0484D03AAA62}"/>
              </a:ext>
            </a:extLst>
          </p:cNvPr>
          <p:cNvGrpSpPr/>
          <p:nvPr/>
        </p:nvGrpSpPr>
        <p:grpSpPr>
          <a:xfrm>
            <a:off x="3723015" y="4106434"/>
            <a:ext cx="486146" cy="486146"/>
            <a:chOff x="5040284" y="19847"/>
            <a:chExt cx="486146" cy="486146"/>
          </a:xfrm>
          <a:effectLst>
            <a:outerShdw blurRad="50800" dist="38100" dir="2700000" algn="tl" rotWithShape="0">
              <a:prstClr val="black">
                <a:alpha val="40000"/>
              </a:prstClr>
            </a:outerShdw>
          </a:effectLst>
        </p:grpSpPr>
        <p:sp>
          <p:nvSpPr>
            <p:cNvPr id="29" name="菱形 28">
              <a:extLst>
                <a:ext uri="{FF2B5EF4-FFF2-40B4-BE49-F238E27FC236}">
                  <a16:creationId xmlns:a16="http://schemas.microsoft.com/office/drawing/2014/main" id="{019FB58F-1D30-4E24-BEC4-B466C01D71C2}"/>
                </a:ext>
              </a:extLst>
            </p:cNvPr>
            <p:cNvSpPr/>
            <p:nvPr/>
          </p:nvSpPr>
          <p:spPr>
            <a:xfrm>
              <a:off x="5040284" y="19847"/>
              <a:ext cx="486146" cy="48614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graduate-cap_46910">
              <a:extLst>
                <a:ext uri="{FF2B5EF4-FFF2-40B4-BE49-F238E27FC236}">
                  <a16:creationId xmlns:a16="http://schemas.microsoft.com/office/drawing/2014/main" id="{E659E2FD-338E-4DF7-B206-7949DABB10B2}"/>
                </a:ext>
              </a:extLst>
            </p:cNvPr>
            <p:cNvSpPr>
              <a:spLocks noChangeAspect="1"/>
            </p:cNvSpPr>
            <p:nvPr/>
          </p:nvSpPr>
          <p:spPr bwMode="auto">
            <a:xfrm>
              <a:off x="5106129" y="137810"/>
              <a:ext cx="354456" cy="250219"/>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a:lstStyle/>
            <a:p>
              <a:endParaRPr lang="zh-CN" altLang="en-US" dirty="0"/>
            </a:p>
          </p:txBody>
        </p:sp>
      </p:grpSp>
      <p:sp>
        <p:nvSpPr>
          <p:cNvPr id="31" name="PA-矩形 30">
            <a:extLst>
              <a:ext uri="{FF2B5EF4-FFF2-40B4-BE49-F238E27FC236}">
                <a16:creationId xmlns:a16="http://schemas.microsoft.com/office/drawing/2014/main" id="{E735131F-7AB1-450F-8F61-D1A5BEF87A03}"/>
              </a:ext>
            </a:extLst>
          </p:cNvPr>
          <p:cNvSpPr>
            <a:spLocks noMove="1"/>
          </p:cNvSpPr>
          <p:nvPr>
            <p:custDataLst>
              <p:tags r:id="rId1"/>
            </p:custDataLst>
          </p:nvPr>
        </p:nvSpPr>
        <p:spPr>
          <a:xfrm>
            <a:off x="8691859" y="3258902"/>
            <a:ext cx="4689377" cy="4801519"/>
          </a:xfrm>
          <a:prstGeom prst="rect">
            <a:avLst/>
          </a:prstGeom>
          <a:blipFill dpi="0" rotWithShape="1">
            <a:blip r:embed="rId4">
              <a:alphaModFix amt="4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1419359-192C-431B-9D65-F863DD4D732D}"/>
              </a:ext>
            </a:extLst>
          </p:cNvPr>
          <p:cNvSpPr txBox="1"/>
          <p:nvPr/>
        </p:nvSpPr>
        <p:spPr>
          <a:xfrm>
            <a:off x="76729" y="66801"/>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0 4</a:t>
            </a:r>
            <a:endParaRPr lang="zh-CN" altLang="en-US" sz="3200" dirty="0">
              <a:solidFill>
                <a:schemeClr val="bg1"/>
              </a:solidFill>
              <a:latin typeface="Agency FB" panose="020B0503020202020204" pitchFamily="34" charset="0"/>
            </a:endParaRPr>
          </a:p>
        </p:txBody>
      </p:sp>
      <p:sp>
        <p:nvSpPr>
          <p:cNvPr id="26" name="矩形 25">
            <a:extLst>
              <a:ext uri="{FF2B5EF4-FFF2-40B4-BE49-F238E27FC236}">
                <a16:creationId xmlns:a16="http://schemas.microsoft.com/office/drawing/2014/main" id="{F699AC5C-3F04-4465-9B41-20338AAEC1EE}"/>
              </a:ext>
            </a:extLst>
          </p:cNvPr>
          <p:cNvSpPr/>
          <p:nvPr/>
        </p:nvSpPr>
        <p:spPr>
          <a:xfrm flipH="1">
            <a:off x="4209161" y="4257942"/>
            <a:ext cx="2516745" cy="1029000"/>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p:txBody>
      </p:sp>
      <p:sp>
        <p:nvSpPr>
          <p:cNvPr id="27" name="矩形 26">
            <a:extLst>
              <a:ext uri="{FF2B5EF4-FFF2-40B4-BE49-F238E27FC236}">
                <a16:creationId xmlns:a16="http://schemas.microsoft.com/office/drawing/2014/main" id="{AC608CF7-AF0A-4C3E-A45D-760ECD4FF57A}"/>
              </a:ext>
            </a:extLst>
          </p:cNvPr>
          <p:cNvSpPr/>
          <p:nvPr/>
        </p:nvSpPr>
        <p:spPr>
          <a:xfrm flipH="1">
            <a:off x="1521190" y="5316483"/>
            <a:ext cx="2516745" cy="1029000"/>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p:txBody>
      </p:sp>
      <p:sp>
        <p:nvSpPr>
          <p:cNvPr id="37" name="矩形 36">
            <a:extLst>
              <a:ext uri="{FF2B5EF4-FFF2-40B4-BE49-F238E27FC236}">
                <a16:creationId xmlns:a16="http://schemas.microsoft.com/office/drawing/2014/main" id="{340BC5E1-3697-4AB1-BEE5-6110502D2F7B}"/>
              </a:ext>
            </a:extLst>
          </p:cNvPr>
          <p:cNvSpPr/>
          <p:nvPr/>
        </p:nvSpPr>
        <p:spPr>
          <a:xfrm flipH="1">
            <a:off x="6915044" y="3054445"/>
            <a:ext cx="2516745" cy="1029000"/>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p:txBody>
      </p:sp>
      <p:sp>
        <p:nvSpPr>
          <p:cNvPr id="38" name="矩形 37">
            <a:extLst>
              <a:ext uri="{FF2B5EF4-FFF2-40B4-BE49-F238E27FC236}">
                <a16:creationId xmlns:a16="http://schemas.microsoft.com/office/drawing/2014/main" id="{9E7AB010-DB0E-4E49-8DE6-2986294DABD4}"/>
              </a:ext>
            </a:extLst>
          </p:cNvPr>
          <p:cNvSpPr/>
          <p:nvPr/>
        </p:nvSpPr>
        <p:spPr>
          <a:xfrm flipH="1">
            <a:off x="9389544" y="1960663"/>
            <a:ext cx="2516745" cy="1029000"/>
          </a:xfrm>
          <a:prstGeom prst="rect">
            <a:avLst/>
          </a:prstGeom>
        </p:spPr>
        <p:txBody>
          <a:bodyPr wrap="square">
            <a:spAutoFit/>
          </a:bodyPr>
          <a:lstStyle/>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a:p>
            <a:pPr algn="just">
              <a:lnSpc>
                <a:spcPct val="150000"/>
              </a:lnSpc>
            </a:pPr>
            <a:r>
              <a:rPr lang="zh-CN" altLang="en-US" sz="1400" dirty="0"/>
              <a:t>请输入您福气满满的文本内容</a:t>
            </a:r>
            <a:endParaRPr lang="en-US" altLang="zh-CN" sz="1400" dirty="0"/>
          </a:p>
        </p:txBody>
      </p:sp>
    </p:spTree>
    <p:extLst>
      <p:ext uri="{BB962C8B-B14F-4D97-AF65-F5344CB8AC3E}">
        <p14:creationId xmlns:p14="http://schemas.microsoft.com/office/powerpoint/2010/main" val="168852413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8445EDC-84D8-4D64-9280-1CD988B25C07}"/>
              </a:ext>
            </a:extLst>
          </p:cNvPr>
          <p:cNvSpPr/>
          <p:nvPr/>
        </p:nvSpPr>
        <p:spPr>
          <a:xfrm>
            <a:off x="1907382" y="1504950"/>
            <a:ext cx="8520112" cy="4004876"/>
          </a:xfrm>
          <a:prstGeom prst="rect">
            <a:avLst/>
          </a:prstGeom>
          <a:blipFill dpi="0" rotWithShape="1">
            <a:blip r:embed="rId3"/>
            <a:srcRect/>
            <a:tile tx="0" ty="0" sx="100000" sy="100000" flip="none" algn="tl"/>
          </a:blipFill>
          <a:ln>
            <a:noFill/>
          </a:ln>
          <a:effectLst>
            <a:outerShdw blurRad="50800" dist="1016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CFC33CE-79D2-4E29-BE21-7AC9E3C00B8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1625" r="100000">
                        <a14:foregroundMark x1="56679" y1="37596" x2="56679" y2="37596"/>
                        <a14:foregroundMark x1="81047" y1="37904" x2="81047" y2="37904"/>
                        <a14:foregroundMark x1="61552" y1="43760" x2="61552" y2="43760"/>
                        <a14:foregroundMark x1="27437" y1="59476" x2="27437" y2="59476"/>
                        <a14:foregroundMark x1="30505" y1="58706" x2="30505" y2="58706"/>
                        <a14:foregroundMark x1="23466" y1="59938" x2="23466" y2="59938"/>
                        <a14:foregroundMark x1="30505" y1="54545" x2="30505" y2="54545"/>
                        <a14:foregroundMark x1="83755" y1="42835" x2="83755" y2="42835"/>
                        <a14:foregroundMark x1="82491" y1="42835" x2="82491" y2="42835"/>
                        <a14:foregroundMark x1="83755" y1="69492" x2="83755" y2="69492"/>
                        <a14:foregroundMark x1="84657" y1="70878" x2="84657" y2="70878"/>
                        <a14:foregroundMark x1="24549" y1="61171" x2="24549" y2="61171"/>
                      </a14:backgroundRemoval>
                    </a14:imgEffect>
                  </a14:imgLayer>
                </a14:imgProps>
              </a:ext>
              <a:ext uri="{28A0092B-C50C-407E-A947-70E740481C1C}">
                <a14:useLocalDpi xmlns:a14="http://schemas.microsoft.com/office/drawing/2010/main" val="0"/>
              </a:ext>
            </a:extLst>
          </a:blip>
          <a:stretch>
            <a:fillRect/>
          </a:stretch>
        </p:blipFill>
        <p:spPr>
          <a:xfrm>
            <a:off x="398699" y="1938724"/>
            <a:ext cx="3630045" cy="4252526"/>
          </a:xfrm>
          <a:prstGeom prst="rect">
            <a:avLst/>
          </a:prstGeom>
          <a:effectLst>
            <a:outerShdw blurRad="50800" dist="38100" dir="2700000" algn="tl" rotWithShape="0">
              <a:prstClr val="black">
                <a:alpha val="40000"/>
              </a:prstClr>
            </a:outerShdw>
          </a:effectLst>
        </p:spPr>
      </p:pic>
      <p:sp>
        <p:nvSpPr>
          <p:cNvPr id="11" name="文本框 10">
            <a:extLst>
              <a:ext uri="{FF2B5EF4-FFF2-40B4-BE49-F238E27FC236}">
                <a16:creationId xmlns:a16="http://schemas.microsoft.com/office/drawing/2014/main" id="{A8C4E1DE-AF9F-4081-9BF7-80127F59357E}"/>
              </a:ext>
            </a:extLst>
          </p:cNvPr>
          <p:cNvSpPr txBox="1"/>
          <p:nvPr/>
        </p:nvSpPr>
        <p:spPr>
          <a:xfrm>
            <a:off x="4028744" y="1847510"/>
            <a:ext cx="4783349" cy="2231508"/>
          </a:xfrm>
          <a:prstGeom prst="rect">
            <a:avLst/>
          </a:prstGeom>
          <a:noFill/>
        </p:spPr>
        <p:txBody>
          <a:bodyPr wrap="square" rtlCol="0">
            <a:spAutoFit/>
          </a:bodyPr>
          <a:lstStyle/>
          <a:p>
            <a:pPr indent="457200">
              <a:lnSpc>
                <a:spcPct val="200000"/>
              </a:lnSpc>
            </a:pPr>
            <a:r>
              <a:rPr lang="zh-CN" altLang="en-US" dirty="0">
                <a:solidFill>
                  <a:schemeClr val="bg2"/>
                </a:solidFill>
              </a:rPr>
              <a:t>以上</a:t>
            </a:r>
            <a:r>
              <a:rPr lang="en-US" altLang="zh-CN" dirty="0">
                <a:solidFill>
                  <a:schemeClr val="bg2"/>
                </a:solidFill>
              </a:rPr>
              <a:t>PPT</a:t>
            </a:r>
            <a:r>
              <a:rPr lang="zh-CN" altLang="en-US" dirty="0">
                <a:solidFill>
                  <a:schemeClr val="bg2"/>
                </a:solidFill>
              </a:rPr>
              <a:t>资料来源如下：</a:t>
            </a:r>
            <a:endParaRPr lang="en-US" altLang="zh-CN" dirty="0">
              <a:solidFill>
                <a:schemeClr val="bg2"/>
              </a:solidFill>
            </a:endParaRPr>
          </a:p>
          <a:p>
            <a:pPr indent="457200">
              <a:lnSpc>
                <a:spcPct val="200000"/>
              </a:lnSpc>
            </a:pPr>
            <a:r>
              <a:rPr lang="zh-CN" altLang="en-US" dirty="0">
                <a:solidFill>
                  <a:schemeClr val="bg2"/>
                </a:solidFill>
              </a:rPr>
              <a:t>福州大学官网 </a:t>
            </a:r>
            <a:r>
              <a:rPr lang="en-US" altLang="zh-CN" dirty="0">
                <a:solidFill>
                  <a:schemeClr val="bg2"/>
                </a:solidFill>
                <a:hlinkClick r:id="rId6"/>
              </a:rPr>
              <a:t>https://www.fzu.edu.cn</a:t>
            </a:r>
            <a:endParaRPr lang="en-US" altLang="zh-CN" dirty="0">
              <a:solidFill>
                <a:schemeClr val="bg2"/>
              </a:solidFill>
            </a:endParaRPr>
          </a:p>
          <a:p>
            <a:pPr indent="457200">
              <a:lnSpc>
                <a:spcPct val="200000"/>
              </a:lnSpc>
            </a:pPr>
            <a:r>
              <a:rPr lang="zh-CN" altLang="en-US" dirty="0">
                <a:solidFill>
                  <a:schemeClr val="bg2"/>
                </a:solidFill>
              </a:rPr>
              <a:t>福州大学报     </a:t>
            </a:r>
            <a:r>
              <a:rPr lang="en-US" altLang="zh-CN" dirty="0">
                <a:solidFill>
                  <a:schemeClr val="bg2"/>
                </a:solidFill>
                <a:hlinkClick r:id="rId7"/>
              </a:rPr>
              <a:t>http://fzdxb.cuepa.cn</a:t>
            </a:r>
            <a:endParaRPr lang="en-US" altLang="zh-CN" dirty="0">
              <a:solidFill>
                <a:schemeClr val="bg2"/>
              </a:solidFill>
            </a:endParaRPr>
          </a:p>
          <a:p>
            <a:pPr indent="457200">
              <a:lnSpc>
                <a:spcPct val="200000"/>
              </a:lnSpc>
            </a:pPr>
            <a:endParaRPr lang="en-US" altLang="zh-CN" dirty="0">
              <a:solidFill>
                <a:schemeClr val="bg2"/>
              </a:solidFill>
            </a:endParaRPr>
          </a:p>
        </p:txBody>
      </p:sp>
      <p:pic>
        <p:nvPicPr>
          <p:cNvPr id="13" name="图片 12">
            <a:extLst>
              <a:ext uri="{FF2B5EF4-FFF2-40B4-BE49-F238E27FC236}">
                <a16:creationId xmlns:a16="http://schemas.microsoft.com/office/drawing/2014/main" id="{E8D6F485-1A07-424E-A0E9-0F7C9FD9A2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5534" y="4064986"/>
            <a:ext cx="762000" cy="904875"/>
          </a:xfrm>
          <a:prstGeom prst="rect">
            <a:avLst/>
          </a:prstGeom>
        </p:spPr>
      </p:pic>
      <p:pic>
        <p:nvPicPr>
          <p:cNvPr id="15" name="图片 14">
            <a:extLst>
              <a:ext uri="{FF2B5EF4-FFF2-40B4-BE49-F238E27FC236}">
                <a16:creationId xmlns:a16="http://schemas.microsoft.com/office/drawing/2014/main" id="{5032B72A-5931-43E9-A51C-5B59678FAE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8317" y="4064986"/>
            <a:ext cx="762000" cy="904875"/>
          </a:xfrm>
          <a:prstGeom prst="rect">
            <a:avLst/>
          </a:prstGeom>
        </p:spPr>
      </p:pic>
      <p:sp>
        <p:nvSpPr>
          <p:cNvPr id="17" name="文本框 16">
            <a:extLst>
              <a:ext uri="{FF2B5EF4-FFF2-40B4-BE49-F238E27FC236}">
                <a16:creationId xmlns:a16="http://schemas.microsoft.com/office/drawing/2014/main" id="{B4D116A4-1C3E-47EE-81B3-4EC69B93EA7C}"/>
              </a:ext>
            </a:extLst>
          </p:cNvPr>
          <p:cNvSpPr txBox="1"/>
          <p:nvPr/>
        </p:nvSpPr>
        <p:spPr>
          <a:xfrm>
            <a:off x="2674789" y="5826768"/>
            <a:ext cx="2674528" cy="276999"/>
          </a:xfrm>
          <a:prstGeom prst="rect">
            <a:avLst/>
          </a:prstGeom>
          <a:noFill/>
        </p:spPr>
        <p:txBody>
          <a:bodyPr wrap="square" rtlCol="0">
            <a:spAutoFit/>
          </a:bodyPr>
          <a:lstStyle/>
          <a:p>
            <a:r>
              <a:rPr lang="zh-CN" altLang="en-US" sz="1200" dirty="0">
                <a:solidFill>
                  <a:schemeClr val="tx2"/>
                </a:solidFill>
              </a:rPr>
              <a:t>此形象为福州大学媒体中心“小福”</a:t>
            </a:r>
          </a:p>
        </p:txBody>
      </p:sp>
    </p:spTree>
    <p:extLst>
      <p:ext uri="{BB962C8B-B14F-4D97-AF65-F5344CB8AC3E}">
        <p14:creationId xmlns:p14="http://schemas.microsoft.com/office/powerpoint/2010/main" val="331088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C0DB45A5-2992-49A6-8EBD-60E7F3CB40E7}"/>
              </a:ext>
            </a:extLst>
          </p:cNvPr>
          <p:cNvGrpSpPr/>
          <p:nvPr/>
        </p:nvGrpSpPr>
        <p:grpSpPr>
          <a:xfrm>
            <a:off x="6323296" y="2590983"/>
            <a:ext cx="5164894" cy="2432410"/>
            <a:chOff x="6323296" y="2590983"/>
            <a:chExt cx="5164894" cy="2432410"/>
          </a:xfrm>
        </p:grpSpPr>
        <p:sp>
          <p:nvSpPr>
            <p:cNvPr id="11" name="矩形 10">
              <a:extLst>
                <a:ext uri="{FF2B5EF4-FFF2-40B4-BE49-F238E27FC236}">
                  <a16:creationId xmlns:a16="http://schemas.microsoft.com/office/drawing/2014/main" id="{1B0C4F68-C062-470E-8F98-69629701F83A}"/>
                </a:ext>
              </a:extLst>
            </p:cNvPr>
            <p:cNvSpPr/>
            <p:nvPr/>
          </p:nvSpPr>
          <p:spPr>
            <a:xfrm>
              <a:off x="6323296" y="3348063"/>
              <a:ext cx="5164894" cy="1675330"/>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a:t>
              </a:r>
            </a:p>
            <a:p>
              <a:pPr algn="just">
                <a:lnSpc>
                  <a:spcPct val="150000"/>
                </a:lnSpc>
              </a:pPr>
              <a:endParaRPr lang="zh-CN" altLang="en-US" sz="1400" dirty="0">
                <a:solidFill>
                  <a:schemeClr val="accent2"/>
                </a:solidFill>
              </a:endParaRPr>
            </a:p>
          </p:txBody>
        </p:sp>
        <p:sp>
          <p:nvSpPr>
            <p:cNvPr id="12" name="文本框 11">
              <a:extLst>
                <a:ext uri="{FF2B5EF4-FFF2-40B4-BE49-F238E27FC236}">
                  <a16:creationId xmlns:a16="http://schemas.microsoft.com/office/drawing/2014/main" id="{5BF598A6-0966-4FD5-9109-2964E00B928F}"/>
                </a:ext>
              </a:extLst>
            </p:cNvPr>
            <p:cNvSpPr txBox="1"/>
            <p:nvPr/>
          </p:nvSpPr>
          <p:spPr>
            <a:xfrm>
              <a:off x="6323296" y="2590983"/>
              <a:ext cx="5004867" cy="461665"/>
            </a:xfrm>
            <a:prstGeom prst="rect">
              <a:avLst/>
            </a:prstGeom>
            <a:noFill/>
          </p:spPr>
          <p:txBody>
            <a:bodyPr wrap="square" rtlCol="0">
              <a:spAutoFit/>
            </a:bodyPr>
            <a:lstStyle/>
            <a:p>
              <a:r>
                <a:rPr lang="en-US" altLang="zh-CN" sz="2400" b="1" dirty="0">
                  <a:solidFill>
                    <a:schemeClr val="accent1"/>
                  </a:solidFill>
                </a:rPr>
                <a:t>This PPT will bring you good luck.</a:t>
              </a:r>
              <a:endParaRPr lang="zh-CN" altLang="en-US" sz="2400" b="1" dirty="0">
                <a:solidFill>
                  <a:schemeClr val="accent1"/>
                </a:solidFill>
              </a:endParaRPr>
            </a:p>
          </p:txBody>
        </p:sp>
        <p:sp>
          <p:nvSpPr>
            <p:cNvPr id="13" name="矩形 12">
              <a:extLst>
                <a:ext uri="{FF2B5EF4-FFF2-40B4-BE49-F238E27FC236}">
                  <a16:creationId xmlns:a16="http://schemas.microsoft.com/office/drawing/2014/main" id="{6F0CA452-9429-4429-B517-987672F0306C}"/>
                </a:ext>
              </a:extLst>
            </p:cNvPr>
            <p:cNvSpPr/>
            <p:nvPr/>
          </p:nvSpPr>
          <p:spPr>
            <a:xfrm>
              <a:off x="6431782" y="3052648"/>
              <a:ext cx="1106279" cy="981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 name="组合 15">
            <a:extLst>
              <a:ext uri="{FF2B5EF4-FFF2-40B4-BE49-F238E27FC236}">
                <a16:creationId xmlns:a16="http://schemas.microsoft.com/office/drawing/2014/main" id="{1C1198C7-6305-4F74-A331-8F2E06B02734}"/>
              </a:ext>
            </a:extLst>
          </p:cNvPr>
          <p:cNvGrpSpPr/>
          <p:nvPr/>
        </p:nvGrpSpPr>
        <p:grpSpPr>
          <a:xfrm>
            <a:off x="2257093" y="3863256"/>
            <a:ext cx="2434563" cy="1967947"/>
            <a:chOff x="2257093" y="3863256"/>
            <a:chExt cx="2434563" cy="1967947"/>
          </a:xfrm>
        </p:grpSpPr>
        <p:sp>
          <p:nvSpPr>
            <p:cNvPr id="14" name="文本框 13">
              <a:extLst>
                <a:ext uri="{FF2B5EF4-FFF2-40B4-BE49-F238E27FC236}">
                  <a16:creationId xmlns:a16="http://schemas.microsoft.com/office/drawing/2014/main" id="{BFA4EC68-388E-4785-A092-E68D453CC144}"/>
                </a:ext>
              </a:extLst>
            </p:cNvPr>
            <p:cNvSpPr txBox="1"/>
            <p:nvPr/>
          </p:nvSpPr>
          <p:spPr>
            <a:xfrm>
              <a:off x="2714125" y="3863256"/>
              <a:ext cx="1620250" cy="1569660"/>
            </a:xfrm>
            <a:prstGeom prst="rect">
              <a:avLst/>
            </a:prstGeom>
            <a:noFill/>
          </p:spPr>
          <p:txBody>
            <a:bodyPr wrap="square" rtlCol="0">
              <a:spAutoFit/>
            </a:bodyPr>
            <a:lstStyle/>
            <a:p>
              <a:r>
                <a:rPr lang="en-US" altLang="zh-CN" sz="9600" dirty="0">
                  <a:solidFill>
                    <a:schemeClr val="bg1"/>
                  </a:solidFill>
                  <a:latin typeface="Agency FB" panose="020B0503020202020204" pitchFamily="34" charset="0"/>
                </a:rPr>
                <a:t>0 1</a:t>
              </a:r>
              <a:endParaRPr lang="zh-CN" altLang="en-US" sz="9600" dirty="0">
                <a:solidFill>
                  <a:schemeClr val="bg1"/>
                </a:solidFill>
                <a:latin typeface="Agency FB" panose="020B0503020202020204" pitchFamily="34" charset="0"/>
              </a:endParaRPr>
            </a:p>
          </p:txBody>
        </p:sp>
        <p:sp>
          <p:nvSpPr>
            <p:cNvPr id="15" name="文本框 14">
              <a:extLst>
                <a:ext uri="{FF2B5EF4-FFF2-40B4-BE49-F238E27FC236}">
                  <a16:creationId xmlns:a16="http://schemas.microsoft.com/office/drawing/2014/main" id="{5CFFEE10-8D28-40E0-829B-C51EB54F2E4F}"/>
                </a:ext>
              </a:extLst>
            </p:cNvPr>
            <p:cNvSpPr txBox="1"/>
            <p:nvPr/>
          </p:nvSpPr>
          <p:spPr>
            <a:xfrm>
              <a:off x="2257093" y="5246428"/>
              <a:ext cx="2434563" cy="584775"/>
            </a:xfrm>
            <a:prstGeom prst="rect">
              <a:avLst/>
            </a:prstGeom>
            <a:noFill/>
          </p:spPr>
          <p:txBody>
            <a:bodyPr wrap="square" rtlCol="0">
              <a:spAutoFit/>
            </a:bodyPr>
            <a:lstStyle/>
            <a:p>
              <a:pPr algn="ctr"/>
              <a:r>
                <a:rPr lang="zh-CN" altLang="en-US" sz="3200" b="1" spc="500" dirty="0">
                  <a:solidFill>
                    <a:schemeClr val="bg1"/>
                  </a:solidFill>
                </a:rPr>
                <a:t>福大简介</a:t>
              </a:r>
              <a:endParaRPr lang="en-US" altLang="zh-CN" sz="3200" b="1" spc="500" dirty="0">
                <a:solidFill>
                  <a:schemeClr val="bg1"/>
                </a:solidFill>
              </a:endParaRPr>
            </a:p>
          </p:txBody>
        </p:sp>
      </p:grpSp>
    </p:spTree>
    <p:extLst>
      <p:ext uri="{BB962C8B-B14F-4D97-AF65-F5344CB8AC3E}">
        <p14:creationId xmlns:p14="http://schemas.microsoft.com/office/powerpoint/2010/main" val="159647994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5766DDD-9A9B-434C-BEEE-E1E2F96BAF81}"/>
              </a:ext>
            </a:extLst>
          </p:cNvPr>
          <p:cNvSpPr>
            <a:spLocks/>
          </p:cNvSpPr>
          <p:nvPr/>
        </p:nvSpPr>
        <p:spPr>
          <a:xfrm>
            <a:off x="1391882" y="4846955"/>
            <a:ext cx="1058779" cy="705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2017C5-F265-45D6-9418-89941EB79392}"/>
              </a:ext>
            </a:extLst>
          </p:cNvPr>
          <p:cNvSpPr>
            <a:spLocks/>
          </p:cNvSpPr>
          <p:nvPr/>
        </p:nvSpPr>
        <p:spPr>
          <a:xfrm>
            <a:off x="3550882" y="4846955"/>
            <a:ext cx="1058779" cy="705853"/>
          </a:xfrm>
          <a:prstGeom prst="rect">
            <a:avLst/>
          </a:prstGeom>
          <a:solidFill>
            <a:srgbClr val="EEB9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E81A5ED-6D00-45C9-BB85-C5B43FD1877E}"/>
              </a:ext>
            </a:extLst>
          </p:cNvPr>
          <p:cNvSpPr>
            <a:spLocks/>
          </p:cNvSpPr>
          <p:nvPr/>
        </p:nvSpPr>
        <p:spPr>
          <a:xfrm>
            <a:off x="7868882" y="4846955"/>
            <a:ext cx="1058779" cy="705853"/>
          </a:xfrm>
          <a:prstGeom prst="rect">
            <a:avLst/>
          </a:prstGeom>
          <a:solidFill>
            <a:srgbClr val="A3B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5421361A-955D-4E13-93D0-8027FA2E61E6}"/>
              </a:ext>
            </a:extLst>
          </p:cNvPr>
          <p:cNvSpPr/>
          <p:nvPr/>
        </p:nvSpPr>
        <p:spPr>
          <a:xfrm>
            <a:off x="10027882" y="4846955"/>
            <a:ext cx="1058779" cy="705853"/>
          </a:xfrm>
          <a:prstGeom prst="rect">
            <a:avLst/>
          </a:prstGeom>
          <a:solidFill>
            <a:srgbClr val="938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11F849DE-AADC-4F18-9A1C-C0C86103FFE9}"/>
              </a:ext>
            </a:extLst>
          </p:cNvPr>
          <p:cNvSpPr txBox="1"/>
          <p:nvPr/>
        </p:nvSpPr>
        <p:spPr>
          <a:xfrm>
            <a:off x="1304036" y="5771553"/>
            <a:ext cx="1436145" cy="369332"/>
          </a:xfrm>
          <a:prstGeom prst="rect">
            <a:avLst/>
          </a:prstGeom>
          <a:noFill/>
        </p:spPr>
        <p:txBody>
          <a:bodyPr wrap="square" rtlCol="0">
            <a:spAutoFit/>
          </a:bodyPr>
          <a:lstStyle/>
          <a:p>
            <a:r>
              <a:rPr lang="en-US" altLang="zh-CN" dirty="0"/>
              <a:t>163 177 193</a:t>
            </a:r>
            <a:endParaRPr lang="zh-CN" altLang="en-US" dirty="0"/>
          </a:p>
        </p:txBody>
      </p:sp>
      <p:sp>
        <p:nvSpPr>
          <p:cNvPr id="12" name="文本框 11">
            <a:extLst>
              <a:ext uri="{FF2B5EF4-FFF2-40B4-BE49-F238E27FC236}">
                <a16:creationId xmlns:a16="http://schemas.microsoft.com/office/drawing/2014/main" id="{5F5FDB8F-28AB-4B09-AE8E-BBC0643D876E}"/>
              </a:ext>
            </a:extLst>
          </p:cNvPr>
          <p:cNvSpPr txBox="1"/>
          <p:nvPr/>
        </p:nvSpPr>
        <p:spPr>
          <a:xfrm>
            <a:off x="3346920" y="5771553"/>
            <a:ext cx="1668378" cy="369332"/>
          </a:xfrm>
          <a:prstGeom prst="rect">
            <a:avLst/>
          </a:prstGeom>
          <a:noFill/>
        </p:spPr>
        <p:txBody>
          <a:bodyPr wrap="square" rtlCol="0">
            <a:spAutoFit/>
          </a:bodyPr>
          <a:lstStyle/>
          <a:p>
            <a:r>
              <a:rPr lang="en-US" altLang="zh-CN" dirty="0"/>
              <a:t>147 141 146</a:t>
            </a:r>
            <a:endParaRPr lang="zh-CN" altLang="en-US" dirty="0"/>
          </a:p>
        </p:txBody>
      </p:sp>
      <p:sp>
        <p:nvSpPr>
          <p:cNvPr id="13" name="文本框 12">
            <a:extLst>
              <a:ext uri="{FF2B5EF4-FFF2-40B4-BE49-F238E27FC236}">
                <a16:creationId xmlns:a16="http://schemas.microsoft.com/office/drawing/2014/main" id="{9E1D4141-9DFC-4EC6-8499-38BEFA7A2685}"/>
              </a:ext>
            </a:extLst>
          </p:cNvPr>
          <p:cNvSpPr txBox="1"/>
          <p:nvPr/>
        </p:nvSpPr>
        <p:spPr>
          <a:xfrm>
            <a:off x="5622036" y="5771553"/>
            <a:ext cx="1436145" cy="369332"/>
          </a:xfrm>
          <a:prstGeom prst="rect">
            <a:avLst/>
          </a:prstGeom>
          <a:noFill/>
        </p:spPr>
        <p:txBody>
          <a:bodyPr wrap="square" rtlCol="0">
            <a:spAutoFit/>
          </a:bodyPr>
          <a:lstStyle/>
          <a:p>
            <a:r>
              <a:rPr lang="en-US" altLang="zh-CN" dirty="0"/>
              <a:t>238 185 79</a:t>
            </a:r>
            <a:endParaRPr lang="zh-CN" altLang="en-US" dirty="0"/>
          </a:p>
        </p:txBody>
      </p:sp>
      <p:sp>
        <p:nvSpPr>
          <p:cNvPr id="14" name="文本框 13">
            <a:extLst>
              <a:ext uri="{FF2B5EF4-FFF2-40B4-BE49-F238E27FC236}">
                <a16:creationId xmlns:a16="http://schemas.microsoft.com/office/drawing/2014/main" id="{55DE5157-03B1-4640-88EB-D4DE7C268B1E}"/>
              </a:ext>
            </a:extLst>
          </p:cNvPr>
          <p:cNvSpPr txBox="1"/>
          <p:nvPr/>
        </p:nvSpPr>
        <p:spPr>
          <a:xfrm>
            <a:off x="64168" y="103039"/>
            <a:ext cx="923322" cy="523220"/>
          </a:xfrm>
          <a:prstGeom prst="rect">
            <a:avLst/>
          </a:prstGeom>
          <a:noFill/>
        </p:spPr>
        <p:txBody>
          <a:bodyPr wrap="square" rtlCol="0">
            <a:spAutoFit/>
          </a:bodyPr>
          <a:lstStyle/>
          <a:p>
            <a:r>
              <a:rPr lang="zh-CN" altLang="en-US" sz="2800" dirty="0">
                <a:solidFill>
                  <a:schemeClr val="bg1"/>
                </a:solidFill>
                <a:latin typeface="Agency FB" panose="020B0503020202020204" pitchFamily="34" charset="0"/>
              </a:rPr>
              <a:t>附</a:t>
            </a:r>
          </a:p>
        </p:txBody>
      </p:sp>
      <p:sp>
        <p:nvSpPr>
          <p:cNvPr id="16" name="标题 3">
            <a:extLst>
              <a:ext uri="{FF2B5EF4-FFF2-40B4-BE49-F238E27FC236}">
                <a16:creationId xmlns:a16="http://schemas.microsoft.com/office/drawing/2014/main" id="{BD80EBC6-F166-43CC-990A-A0E68E3EA88B}"/>
              </a:ext>
            </a:extLst>
          </p:cNvPr>
          <p:cNvSpPr>
            <a:spLocks noGrp="1"/>
          </p:cNvSpPr>
          <p:nvPr>
            <p:ph type="title"/>
          </p:nvPr>
        </p:nvSpPr>
        <p:spPr>
          <a:xfrm>
            <a:off x="715926" y="141910"/>
            <a:ext cx="5380074" cy="493098"/>
          </a:xfrm>
          <a:prstGeom prst="rect">
            <a:avLst/>
          </a:prstGeom>
        </p:spPr>
        <p:txBody>
          <a:bodyPr/>
          <a:lstStyle/>
          <a:p>
            <a:r>
              <a:rPr lang="zh-CN" altLang="en-US" dirty="0"/>
              <a:t>福大主题配色（</a:t>
            </a:r>
            <a:r>
              <a:rPr lang="en-US" altLang="zh-CN" dirty="0"/>
              <a:t>RGB</a:t>
            </a:r>
            <a:r>
              <a:rPr lang="zh-CN" altLang="en-US" dirty="0"/>
              <a:t>）</a:t>
            </a:r>
          </a:p>
        </p:txBody>
      </p:sp>
      <p:sp>
        <p:nvSpPr>
          <p:cNvPr id="17" name="文本框 16">
            <a:extLst>
              <a:ext uri="{FF2B5EF4-FFF2-40B4-BE49-F238E27FC236}">
                <a16:creationId xmlns:a16="http://schemas.microsoft.com/office/drawing/2014/main" id="{0E64F4DB-790D-46A7-AB67-C97AB2090E3A}"/>
              </a:ext>
            </a:extLst>
          </p:cNvPr>
          <p:cNvSpPr txBox="1"/>
          <p:nvPr/>
        </p:nvSpPr>
        <p:spPr>
          <a:xfrm>
            <a:off x="7781036" y="5771553"/>
            <a:ext cx="1436145" cy="369332"/>
          </a:xfrm>
          <a:prstGeom prst="rect">
            <a:avLst/>
          </a:prstGeom>
          <a:noFill/>
        </p:spPr>
        <p:txBody>
          <a:bodyPr wrap="square" rtlCol="0">
            <a:spAutoFit/>
          </a:bodyPr>
          <a:lstStyle/>
          <a:p>
            <a:r>
              <a:rPr lang="en-US" altLang="zh-CN" dirty="0"/>
              <a:t>175 35 44</a:t>
            </a:r>
            <a:endParaRPr lang="zh-CN" altLang="en-US" dirty="0"/>
          </a:p>
        </p:txBody>
      </p:sp>
      <p:sp>
        <p:nvSpPr>
          <p:cNvPr id="15" name="PA-object 25">
            <a:extLst>
              <a:ext uri="{FF2B5EF4-FFF2-40B4-BE49-F238E27FC236}">
                <a16:creationId xmlns:a16="http://schemas.microsoft.com/office/drawing/2014/main" id="{CC3999E1-34CF-48CC-8FAE-1034CD7B57BC}"/>
              </a:ext>
            </a:extLst>
          </p:cNvPr>
          <p:cNvSpPr txBox="1"/>
          <p:nvPr>
            <p:custDataLst>
              <p:tags r:id="rId1"/>
            </p:custDataLst>
          </p:nvPr>
        </p:nvSpPr>
        <p:spPr>
          <a:xfrm>
            <a:off x="3789245" y="4226194"/>
            <a:ext cx="4613510" cy="163378"/>
          </a:xfrm>
          <a:prstGeom prst="rect">
            <a:avLst/>
          </a:prstGeom>
        </p:spPr>
        <p:txBody>
          <a:bodyPr vert="horz" wrap="square" lIns="0" tIns="0" rIns="0" bIns="0" rtlCol="0">
            <a:spAutoFit/>
          </a:bodyPr>
          <a:lstStyle/>
          <a:p>
            <a:pPr marL="0" marR="0">
              <a:lnSpc>
                <a:spcPts val="1187"/>
              </a:lnSpc>
              <a:spcBef>
                <a:spcPts val="0"/>
              </a:spcBef>
              <a:spcAft>
                <a:spcPts val="0"/>
              </a:spcAft>
            </a:pPr>
            <a:r>
              <a:rPr lang="zh-CN" altLang="en-US" sz="1400" dirty="0">
                <a:solidFill>
                  <a:srgbClr val="595959"/>
                </a:solidFill>
                <a:cs typeface="+mn-ea"/>
                <a:sym typeface="+mn-lt"/>
              </a:rPr>
              <a:t>主图图源：福州大学学生全媒体中心视觉传媒部   禁止商用</a:t>
            </a:r>
            <a:endParaRPr lang="en-US" altLang="zh-CN" sz="1400" dirty="0">
              <a:solidFill>
                <a:srgbClr val="595959"/>
              </a:solidFill>
              <a:cs typeface="+mn-ea"/>
              <a:sym typeface="+mn-lt"/>
            </a:endParaRPr>
          </a:p>
        </p:txBody>
      </p:sp>
      <p:pic>
        <p:nvPicPr>
          <p:cNvPr id="4" name="图片 3">
            <a:extLst>
              <a:ext uri="{FF2B5EF4-FFF2-40B4-BE49-F238E27FC236}">
                <a16:creationId xmlns:a16="http://schemas.microsoft.com/office/drawing/2014/main" id="{83BBFFA6-C905-42E7-9889-D4FDA132A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104" y="1234466"/>
            <a:ext cx="4935792" cy="2803874"/>
          </a:xfrm>
          <a:prstGeom prst="rect">
            <a:avLst/>
          </a:prstGeom>
        </p:spPr>
      </p:pic>
      <p:sp>
        <p:nvSpPr>
          <p:cNvPr id="18" name="矩形 17">
            <a:extLst>
              <a:ext uri="{FF2B5EF4-FFF2-40B4-BE49-F238E27FC236}">
                <a16:creationId xmlns:a16="http://schemas.microsoft.com/office/drawing/2014/main" id="{CEA2DD67-0313-46F7-B309-761AB971357C}"/>
              </a:ext>
            </a:extLst>
          </p:cNvPr>
          <p:cNvSpPr>
            <a:spLocks/>
          </p:cNvSpPr>
          <p:nvPr/>
        </p:nvSpPr>
        <p:spPr>
          <a:xfrm>
            <a:off x="5709882" y="4846955"/>
            <a:ext cx="1058779" cy="7058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97C7798B-6292-41E9-A9C4-27C2C8243455}"/>
              </a:ext>
            </a:extLst>
          </p:cNvPr>
          <p:cNvSpPr txBox="1"/>
          <p:nvPr/>
        </p:nvSpPr>
        <p:spPr>
          <a:xfrm>
            <a:off x="9940036" y="5771553"/>
            <a:ext cx="1436145" cy="369332"/>
          </a:xfrm>
          <a:prstGeom prst="rect">
            <a:avLst/>
          </a:prstGeom>
          <a:noFill/>
        </p:spPr>
        <p:txBody>
          <a:bodyPr wrap="square" rtlCol="0">
            <a:spAutoFit/>
          </a:bodyPr>
          <a:lstStyle/>
          <a:p>
            <a:r>
              <a:rPr lang="en-US" altLang="zh-CN" dirty="0"/>
              <a:t>229 89 81</a:t>
            </a:r>
          </a:p>
        </p:txBody>
      </p:sp>
    </p:spTree>
    <p:extLst>
      <p:ext uri="{BB962C8B-B14F-4D97-AF65-F5344CB8AC3E}">
        <p14:creationId xmlns:p14="http://schemas.microsoft.com/office/powerpoint/2010/main" val="67784194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1E22C48-3D6D-4F66-B988-64015D83EA63}"/>
              </a:ext>
            </a:extLst>
          </p:cNvPr>
          <p:cNvSpPr>
            <a:spLocks noGrp="1"/>
          </p:cNvSpPr>
          <p:nvPr>
            <p:ph type="title"/>
          </p:nvPr>
        </p:nvSpPr>
        <p:spPr>
          <a:xfrm>
            <a:off x="715926" y="-69066"/>
            <a:ext cx="5380074" cy="695325"/>
          </a:xfrm>
          <a:prstGeom prst="rect">
            <a:avLst/>
          </a:prstGeom>
        </p:spPr>
        <p:txBody>
          <a:bodyPr/>
          <a:lstStyle/>
          <a:p>
            <a:r>
              <a:rPr lang="zh-CN" altLang="en-US" dirty="0"/>
              <a:t>背景纹理</a:t>
            </a:r>
          </a:p>
        </p:txBody>
      </p:sp>
      <p:sp>
        <p:nvSpPr>
          <p:cNvPr id="11" name="矩形 10">
            <a:extLst>
              <a:ext uri="{FF2B5EF4-FFF2-40B4-BE49-F238E27FC236}">
                <a16:creationId xmlns:a16="http://schemas.microsoft.com/office/drawing/2014/main" id="{C80691AF-0C0D-4148-BBF5-69178B49BAEC}"/>
              </a:ext>
            </a:extLst>
          </p:cNvPr>
          <p:cNvSpPr/>
          <p:nvPr/>
        </p:nvSpPr>
        <p:spPr>
          <a:xfrm>
            <a:off x="3092745" y="2264725"/>
            <a:ext cx="6360928" cy="2471426"/>
          </a:xfrm>
          <a:prstGeom prst="rect">
            <a:avLst/>
          </a:prstGeom>
          <a:blipFill dpi="0" rotWithShape="1">
            <a:blip r:embed="rId2"/>
            <a:srcRect/>
            <a:tile tx="0" ty="0" sx="100000" sy="100000" flip="none" algn="tl"/>
          </a:blipFill>
          <a:ln>
            <a:noFill/>
          </a:ln>
          <a:effectLst>
            <a:outerShdw blurRad="50800" dist="1016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8CA7CB9-480C-4FC4-94E6-86E51B821CE4}"/>
              </a:ext>
            </a:extLst>
          </p:cNvPr>
          <p:cNvSpPr txBox="1"/>
          <p:nvPr/>
        </p:nvSpPr>
        <p:spPr>
          <a:xfrm>
            <a:off x="3282063" y="2852119"/>
            <a:ext cx="5982292" cy="1296637"/>
          </a:xfrm>
          <a:prstGeom prst="rect">
            <a:avLst/>
          </a:prstGeom>
          <a:noFill/>
        </p:spPr>
        <p:txBody>
          <a:bodyPr wrap="square" rtlCol="0">
            <a:spAutoFit/>
          </a:bodyPr>
          <a:lstStyle/>
          <a:p>
            <a:pPr indent="457200">
              <a:lnSpc>
                <a:spcPct val="150000"/>
              </a:lnSpc>
            </a:pPr>
            <a:r>
              <a:rPr lang="zh-CN" altLang="en-US" dirty="0">
                <a:solidFill>
                  <a:schemeClr val="bg1"/>
                </a:solidFill>
              </a:rPr>
              <a:t>大背景（白）是“当代中国”花纹，部分图形背景是如此底图的祥云图，红底黄纹与主题色一致。</a:t>
            </a:r>
            <a:endParaRPr lang="en-US" altLang="zh-CN" dirty="0">
              <a:solidFill>
                <a:schemeClr val="bg1"/>
              </a:solidFill>
            </a:endParaRPr>
          </a:p>
          <a:p>
            <a:pPr indent="457200">
              <a:lnSpc>
                <a:spcPct val="150000"/>
              </a:lnSpc>
            </a:pPr>
            <a:r>
              <a:rPr lang="zh-CN" altLang="en-US" dirty="0">
                <a:solidFill>
                  <a:schemeClr val="bg1"/>
                </a:solidFill>
              </a:rPr>
              <a:t>两者皆寓意着福州大学，有福之福地，巍巍吉光</a:t>
            </a:r>
          </a:p>
        </p:txBody>
      </p:sp>
      <p:sp>
        <p:nvSpPr>
          <p:cNvPr id="6" name="文本框 5">
            <a:extLst>
              <a:ext uri="{FF2B5EF4-FFF2-40B4-BE49-F238E27FC236}">
                <a16:creationId xmlns:a16="http://schemas.microsoft.com/office/drawing/2014/main" id="{B652DC6D-2340-4900-8CF7-8B031F2E7CC3}"/>
              </a:ext>
            </a:extLst>
          </p:cNvPr>
          <p:cNvSpPr txBox="1"/>
          <p:nvPr/>
        </p:nvSpPr>
        <p:spPr>
          <a:xfrm>
            <a:off x="64168" y="103039"/>
            <a:ext cx="923322" cy="523220"/>
          </a:xfrm>
          <a:prstGeom prst="rect">
            <a:avLst/>
          </a:prstGeom>
          <a:noFill/>
        </p:spPr>
        <p:txBody>
          <a:bodyPr wrap="square" rtlCol="0">
            <a:spAutoFit/>
          </a:bodyPr>
          <a:lstStyle/>
          <a:p>
            <a:r>
              <a:rPr lang="zh-CN" altLang="en-US" sz="2800" dirty="0">
                <a:solidFill>
                  <a:schemeClr val="bg1"/>
                </a:solidFill>
                <a:latin typeface="Agency FB" panose="020B0503020202020204" pitchFamily="34" charset="0"/>
              </a:rPr>
              <a:t>附</a:t>
            </a:r>
          </a:p>
        </p:txBody>
      </p:sp>
    </p:spTree>
    <p:extLst>
      <p:ext uri="{BB962C8B-B14F-4D97-AF65-F5344CB8AC3E}">
        <p14:creationId xmlns:p14="http://schemas.microsoft.com/office/powerpoint/2010/main" val="29902527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761B79-2E47-40E3-A746-EFDCEFCC0F85}"/>
              </a:ext>
            </a:extLst>
          </p:cNvPr>
          <p:cNvSpPr/>
          <p:nvPr/>
        </p:nvSpPr>
        <p:spPr>
          <a:xfrm flipH="1">
            <a:off x="0" y="7562"/>
            <a:ext cx="12192000" cy="6858000"/>
          </a:xfrm>
          <a:prstGeom prst="rect">
            <a:avLst/>
          </a:prstGeom>
          <a:solidFill>
            <a:schemeClr val="tx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2613B5A-5649-47A1-B021-92E52C216DE6}"/>
              </a:ext>
            </a:extLst>
          </p:cNvPr>
          <p:cNvSpPr txBox="1"/>
          <p:nvPr/>
        </p:nvSpPr>
        <p:spPr>
          <a:xfrm>
            <a:off x="3657600" y="1787902"/>
            <a:ext cx="5695950" cy="1569660"/>
          </a:xfrm>
          <a:prstGeom prst="rect">
            <a:avLst/>
          </a:prstGeom>
          <a:noFill/>
        </p:spPr>
        <p:txBody>
          <a:bodyPr wrap="square" rtlCol="0">
            <a:spAutoFit/>
          </a:bodyPr>
          <a:lstStyle/>
          <a:p>
            <a:r>
              <a:rPr lang="zh-CN" altLang="en-US" sz="9600" dirty="0">
                <a:solidFill>
                  <a:schemeClr val="accent1"/>
                </a:solidFill>
                <a:effectLst>
                  <a:outerShdw blurRad="50800" dist="38100" dir="2700000" algn="tl" rotWithShape="0">
                    <a:prstClr val="black">
                      <a:alpha val="40000"/>
                    </a:prstClr>
                  </a:outerShdw>
                </a:effectLst>
                <a:latin typeface="方正姚体" panose="02010601030101010101" pitchFamily="2" charset="-122"/>
                <a:ea typeface="方正姚体" panose="02010601030101010101" pitchFamily="2" charset="-122"/>
              </a:rPr>
              <a:t>感谢欣赏</a:t>
            </a:r>
            <a:endParaRPr lang="en-US" altLang="zh-CN" sz="9600" dirty="0">
              <a:solidFill>
                <a:schemeClr val="accent1"/>
              </a:solidFill>
              <a:effectLst>
                <a:outerShdw blurRad="50800" dist="38100" dir="2700000" algn="tl" rotWithShape="0">
                  <a:prstClr val="black">
                    <a:alpha val="40000"/>
                  </a:prstClr>
                </a:outerShdw>
              </a:effectLst>
              <a:latin typeface="方正姚体" panose="02010601030101010101" pitchFamily="2" charset="-122"/>
              <a:ea typeface="方正姚体" panose="02010601030101010101" pitchFamily="2" charset="-122"/>
            </a:endParaRPr>
          </a:p>
        </p:txBody>
      </p:sp>
      <p:sp>
        <p:nvSpPr>
          <p:cNvPr id="6" name="直角三角形 5">
            <a:extLst>
              <a:ext uri="{FF2B5EF4-FFF2-40B4-BE49-F238E27FC236}">
                <a16:creationId xmlns:a16="http://schemas.microsoft.com/office/drawing/2014/main" id="{86871F92-386D-44BC-B575-4EFD1BC6996C}"/>
              </a:ext>
            </a:extLst>
          </p:cNvPr>
          <p:cNvSpPr/>
          <p:nvPr/>
        </p:nvSpPr>
        <p:spPr>
          <a:xfrm>
            <a:off x="0" y="3477636"/>
            <a:ext cx="7962900" cy="3357562"/>
          </a:xfrm>
          <a:prstGeom prst="rtTriangl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a:extLst>
              <a:ext uri="{FF2B5EF4-FFF2-40B4-BE49-F238E27FC236}">
                <a16:creationId xmlns:a16="http://schemas.microsoft.com/office/drawing/2014/main" id="{3BA06F16-3B1C-4B0C-874A-63F6069F0820}"/>
              </a:ext>
            </a:extLst>
          </p:cNvPr>
          <p:cNvSpPr/>
          <p:nvPr/>
        </p:nvSpPr>
        <p:spPr>
          <a:xfrm flipH="1">
            <a:off x="819150" y="4914990"/>
            <a:ext cx="11372850" cy="1943100"/>
          </a:xfrm>
          <a:prstGeom prst="rtTriangl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3C4602E-D63A-4FAC-AB5C-A49B1E90CDBF}"/>
              </a:ext>
            </a:extLst>
          </p:cNvPr>
          <p:cNvSpPr txBox="1"/>
          <p:nvPr/>
        </p:nvSpPr>
        <p:spPr>
          <a:xfrm>
            <a:off x="3848100" y="3314700"/>
            <a:ext cx="4972050" cy="830997"/>
          </a:xfrm>
          <a:prstGeom prst="rect">
            <a:avLst/>
          </a:prstGeom>
          <a:noFill/>
        </p:spPr>
        <p:txBody>
          <a:bodyPr wrap="square" rtlCol="0">
            <a:spAutoFit/>
          </a:bodyPr>
          <a:lstStyle/>
          <a:p>
            <a:r>
              <a:rPr lang="en-US" altLang="zh-CN" sz="4800" b="1" dirty="0">
                <a:solidFill>
                  <a:schemeClr val="bg1">
                    <a:alpha val="77000"/>
                  </a:schemeClr>
                </a:solidFill>
                <a:effectLst>
                  <a:outerShdw blurRad="38100" dist="38100" dir="2700000" algn="tl">
                    <a:srgbClr val="000000">
                      <a:alpha val="43137"/>
                    </a:srgbClr>
                  </a:outerShdw>
                </a:effectLst>
                <a:latin typeface="Agency FB" panose="020B0503020202020204" pitchFamily="34" charset="0"/>
                <a:ea typeface="方正姚体" panose="02010601030101010101" pitchFamily="2" charset="-122"/>
              </a:rPr>
              <a:t>THANKS FOR WATHING</a:t>
            </a:r>
            <a:endParaRPr lang="zh-CN" altLang="en-US" sz="4800" b="1" dirty="0">
              <a:solidFill>
                <a:schemeClr val="bg1">
                  <a:alpha val="77000"/>
                </a:schemeClr>
              </a:solidFill>
              <a:effectLst>
                <a:outerShdw blurRad="38100" dist="38100" dir="2700000" algn="tl">
                  <a:srgbClr val="000000">
                    <a:alpha val="43137"/>
                  </a:srgbClr>
                </a:outerShdw>
              </a:effectLst>
              <a:latin typeface="Agency FB" panose="020B0503020202020204" pitchFamily="34" charset="0"/>
              <a:ea typeface="方正姚体" panose="02010601030101010101" pitchFamily="2" charset="-122"/>
            </a:endParaRPr>
          </a:p>
        </p:txBody>
      </p:sp>
      <p:sp>
        <p:nvSpPr>
          <p:cNvPr id="10" name="文本框 9">
            <a:extLst>
              <a:ext uri="{FF2B5EF4-FFF2-40B4-BE49-F238E27FC236}">
                <a16:creationId xmlns:a16="http://schemas.microsoft.com/office/drawing/2014/main" id="{67545346-CB0F-4A32-BB7F-CCE4FAB8EB8E}"/>
              </a:ext>
            </a:extLst>
          </p:cNvPr>
          <p:cNvSpPr txBox="1"/>
          <p:nvPr/>
        </p:nvSpPr>
        <p:spPr>
          <a:xfrm>
            <a:off x="5314950" y="4209092"/>
            <a:ext cx="2051050" cy="369332"/>
          </a:xfrm>
          <a:prstGeom prst="rect">
            <a:avLst/>
          </a:prstGeom>
          <a:noFill/>
          <a:ln w="38100">
            <a:solidFill>
              <a:schemeClr val="accent1"/>
            </a:solidFill>
          </a:ln>
        </p:spPr>
        <p:txBody>
          <a:bodyPr wrap="square" rtlCol="0">
            <a:spAutoFit/>
          </a:bodyPr>
          <a:lstStyle/>
          <a:p>
            <a:r>
              <a:rPr lang="en-US" altLang="zh-CN" b="1" dirty="0">
                <a:solidFill>
                  <a:schemeClr val="accent1"/>
                </a:solidFill>
                <a:latin typeface="Agency FB" panose="020B0503020202020204" pitchFamily="34" charset="0"/>
              </a:rPr>
              <a:t>Designed by Lee Yingshi</a:t>
            </a:r>
            <a:endParaRPr lang="zh-CN" altLang="en-US" b="1" dirty="0">
              <a:solidFill>
                <a:schemeClr val="accent1"/>
              </a:solidFill>
              <a:latin typeface="Agency FB" panose="020B0503020202020204" pitchFamily="34" charset="0"/>
            </a:endParaRPr>
          </a:p>
        </p:txBody>
      </p:sp>
    </p:spTree>
    <p:extLst>
      <p:ext uri="{BB962C8B-B14F-4D97-AF65-F5344CB8AC3E}">
        <p14:creationId xmlns:p14="http://schemas.microsoft.com/office/powerpoint/2010/main" val="15036009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mj-ea"/>
                <a:ea typeface="+mj-ea"/>
              </a:rPr>
              <a:t>李颖诗</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mj-ea"/>
                <a:ea typeface="+mj-ea"/>
              </a:rPr>
              <a:t>福州大学</a:t>
            </a:r>
          </a:p>
        </p:txBody>
      </p:sp>
      <p:pic>
        <p:nvPicPr>
          <p:cNvPr id="6" name="图片 5" descr="图片包含 黑色, 文字&#10;&#10;描述已自动生成">
            <a:extLst>
              <a:ext uri="{FF2B5EF4-FFF2-40B4-BE49-F238E27FC236}">
                <a16:creationId xmlns:a16="http://schemas.microsoft.com/office/drawing/2014/main" id="{FE4B14C7-74A1-427F-8EE5-FB0ED9BDC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DD544F8-79D6-4D13-93D5-A5D962791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656" y="3638745"/>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39">
            <a:extLst>
              <a:ext uri="{FF2B5EF4-FFF2-40B4-BE49-F238E27FC236}">
                <a16:creationId xmlns:a16="http://schemas.microsoft.com/office/drawing/2014/main" id="{3BFF7252-7AD3-4408-A148-8F2C09A1DDB9}"/>
              </a:ext>
            </a:extLst>
          </p:cNvPr>
          <p:cNvSpPr>
            <a:spLocks noGrp="1"/>
          </p:cNvSpPr>
          <p:nvPr>
            <p:ph type="title"/>
          </p:nvPr>
        </p:nvSpPr>
        <p:spPr>
          <a:xfrm>
            <a:off x="942498" y="0"/>
            <a:ext cx="5380074" cy="695325"/>
          </a:xfrm>
          <a:prstGeom prst="rect">
            <a:avLst/>
          </a:prstGeom>
        </p:spPr>
        <p:txBody>
          <a:bodyPr/>
          <a:lstStyle/>
          <a:p>
            <a:r>
              <a:rPr lang="zh-CN" altLang="en-US" dirty="0"/>
              <a:t>请输入你的福气</a:t>
            </a:r>
          </a:p>
        </p:txBody>
      </p:sp>
      <p:sp>
        <p:nvSpPr>
          <p:cNvPr id="47" name="内容占位符 46">
            <a:extLst>
              <a:ext uri="{FF2B5EF4-FFF2-40B4-BE49-F238E27FC236}">
                <a16:creationId xmlns:a16="http://schemas.microsoft.com/office/drawing/2014/main" id="{BA68CE15-AD67-45B2-9876-F07B1D28CC1C}"/>
              </a:ext>
            </a:extLst>
          </p:cNvPr>
          <p:cNvSpPr>
            <a:spLocks noGrp="1"/>
          </p:cNvSpPr>
          <p:nvPr>
            <p:ph sz="half" idx="4294967295"/>
          </p:nvPr>
        </p:nvSpPr>
        <p:spPr>
          <a:xfrm>
            <a:off x="6632920" y="1630660"/>
            <a:ext cx="5021492" cy="4109436"/>
          </a:xfrm>
          <a:prstGeom prst="rect">
            <a:avLst/>
          </a:prstGeom>
        </p:spPr>
        <p:txBody>
          <a:bodyPr/>
          <a:lstStyle/>
          <a:p>
            <a:pPr marL="0" indent="457200" algn="just">
              <a:lnSpc>
                <a:spcPct val="150000"/>
              </a:lnSpc>
              <a:buNone/>
            </a:pPr>
            <a:r>
              <a:rPr lang="zh-CN" altLang="zh-CN" sz="1400" b="1" dirty="0"/>
              <a:t>福州大学</a:t>
            </a:r>
            <a:r>
              <a:rPr lang="zh-CN" altLang="zh-CN" sz="1400" dirty="0"/>
              <a:t>是国家</a:t>
            </a:r>
            <a:r>
              <a:rPr lang="zh-CN" altLang="zh-CN" sz="1400" b="1" dirty="0">
                <a:solidFill>
                  <a:schemeClr val="accent1"/>
                </a:solidFill>
              </a:rPr>
              <a:t>“双一流”</a:t>
            </a:r>
            <a:r>
              <a:rPr lang="zh-CN" altLang="zh-CN" sz="1400" dirty="0"/>
              <a:t>建设高校、国家</a:t>
            </a:r>
            <a:r>
              <a:rPr lang="zh-CN" altLang="zh-CN" sz="1400" b="1" dirty="0">
                <a:solidFill>
                  <a:schemeClr val="accent1"/>
                </a:solidFill>
              </a:rPr>
              <a:t>“211工程”</a:t>
            </a:r>
            <a:r>
              <a:rPr lang="zh-CN" altLang="zh-CN" sz="1400" dirty="0"/>
              <a:t>重点建设大学、福建省人民政府与国家教育部共建高校、建省人民政府与国家国防科技工业局共建高校。福学校创建于</a:t>
            </a:r>
            <a:r>
              <a:rPr lang="zh-CN" altLang="zh-CN" sz="1400" b="1" dirty="0"/>
              <a:t>1958</a:t>
            </a:r>
            <a:r>
              <a:rPr lang="zh-CN" altLang="zh-CN" sz="1400" dirty="0"/>
              <a:t>年，现已发展成为一所以工为主、理工结合，理、工、经、管、文、法、艺等多学科协调发展的重点大学。</a:t>
            </a:r>
            <a:endParaRPr lang="en-US" altLang="zh-CN" sz="1400" dirty="0"/>
          </a:p>
          <a:p>
            <a:pPr marL="0" indent="457200" algn="just">
              <a:lnSpc>
                <a:spcPct val="150000"/>
              </a:lnSpc>
              <a:buNone/>
            </a:pPr>
            <a:r>
              <a:rPr lang="zh-CN" altLang="en-US" sz="1400" dirty="0"/>
              <a:t>学校拥有福州旗山、怡山、铜盘和厦门集美、鼓浪屿以及泉州泉港、晋江等多个校区，占地</a:t>
            </a:r>
            <a:r>
              <a:rPr lang="en-US" altLang="zh-CN" sz="1400" dirty="0"/>
              <a:t>7000</a:t>
            </a:r>
            <a:r>
              <a:rPr lang="zh-CN" altLang="en-US" sz="1400" dirty="0"/>
              <a:t>余亩。办学主体位于旗山校区，现有公共用房总面积</a:t>
            </a:r>
            <a:r>
              <a:rPr lang="en-US" altLang="zh-CN" sz="1400" dirty="0"/>
              <a:t>123</a:t>
            </a:r>
            <a:r>
              <a:rPr lang="zh-CN" altLang="en-US" sz="1400" dirty="0"/>
              <a:t>余万平方米，运动场地</a:t>
            </a:r>
            <a:r>
              <a:rPr lang="en-US" altLang="zh-CN" sz="1400" dirty="0"/>
              <a:t>16</a:t>
            </a:r>
            <a:r>
              <a:rPr lang="zh-CN" altLang="en-US" sz="1400" dirty="0"/>
              <a:t>余万平方米。固定资产总值</a:t>
            </a:r>
            <a:r>
              <a:rPr lang="en-US" altLang="zh-CN" sz="1400" dirty="0"/>
              <a:t>36</a:t>
            </a:r>
            <a:r>
              <a:rPr lang="zh-CN" altLang="en-US" sz="1400" dirty="0"/>
              <a:t>亿余元，其中教学科研仪器设备值</a:t>
            </a:r>
            <a:r>
              <a:rPr lang="en-US" altLang="zh-CN" sz="1400" dirty="0"/>
              <a:t>12</a:t>
            </a:r>
            <a:r>
              <a:rPr lang="zh-CN" altLang="en-US" sz="1400" dirty="0"/>
              <a:t>亿元。图书馆藏书</a:t>
            </a:r>
            <a:r>
              <a:rPr lang="en-US" altLang="zh-CN" sz="1400" dirty="0"/>
              <a:t>333</a:t>
            </a:r>
            <a:r>
              <a:rPr lang="zh-CN" altLang="en-US" sz="1400" dirty="0"/>
              <a:t>万册，电子图书</a:t>
            </a:r>
            <a:r>
              <a:rPr lang="en-US" altLang="zh-CN" sz="1400" dirty="0"/>
              <a:t>336</a:t>
            </a:r>
            <a:r>
              <a:rPr lang="zh-CN" altLang="en-US" sz="1400" dirty="0"/>
              <a:t>万册。</a:t>
            </a:r>
            <a:endParaRPr lang="zh-CN" altLang="zh-CN" sz="1400" dirty="0"/>
          </a:p>
        </p:txBody>
      </p:sp>
      <p:sp>
        <p:nvSpPr>
          <p:cNvPr id="54" name="矩形 53">
            <a:extLst>
              <a:ext uri="{FF2B5EF4-FFF2-40B4-BE49-F238E27FC236}">
                <a16:creationId xmlns:a16="http://schemas.microsoft.com/office/drawing/2014/main" id="{EEB83CCC-87BB-424C-A5A5-D29EC072932D}"/>
              </a:ext>
            </a:extLst>
          </p:cNvPr>
          <p:cNvSpPr/>
          <p:nvPr/>
        </p:nvSpPr>
        <p:spPr>
          <a:xfrm>
            <a:off x="0" y="6737197"/>
            <a:ext cx="12192000" cy="165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D0592413-D759-4760-9EE3-B8C8C05C0D0D}"/>
              </a:ext>
            </a:extLst>
          </p:cNvPr>
          <p:cNvSpPr txBox="1"/>
          <p:nvPr/>
        </p:nvSpPr>
        <p:spPr>
          <a:xfrm>
            <a:off x="72190" y="69010"/>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0 1</a:t>
            </a:r>
            <a:endParaRPr lang="zh-CN" altLang="en-US" sz="3200" dirty="0">
              <a:solidFill>
                <a:schemeClr val="bg1"/>
              </a:solidFill>
              <a:latin typeface="Agency FB" panose="020B0503020202020204" pitchFamily="34" charset="0"/>
            </a:endParaRPr>
          </a:p>
        </p:txBody>
      </p:sp>
      <p:sp>
        <p:nvSpPr>
          <p:cNvPr id="2" name="文本框 1">
            <a:extLst>
              <a:ext uri="{FF2B5EF4-FFF2-40B4-BE49-F238E27FC236}">
                <a16:creationId xmlns:a16="http://schemas.microsoft.com/office/drawing/2014/main" id="{3641E540-3ABF-41EF-BE4E-A2ADD9F7114F}"/>
              </a:ext>
            </a:extLst>
          </p:cNvPr>
          <p:cNvSpPr txBox="1"/>
          <p:nvPr/>
        </p:nvSpPr>
        <p:spPr>
          <a:xfrm>
            <a:off x="-1985" y="6450085"/>
            <a:ext cx="3433010" cy="276999"/>
          </a:xfrm>
          <a:prstGeom prst="rect">
            <a:avLst/>
          </a:prstGeom>
          <a:noFill/>
        </p:spPr>
        <p:txBody>
          <a:bodyPr wrap="square" rtlCol="0">
            <a:spAutoFit/>
          </a:bodyPr>
          <a:lstStyle/>
          <a:p>
            <a:r>
              <a:rPr lang="zh-CN" altLang="en-US" sz="1200" dirty="0">
                <a:solidFill>
                  <a:schemeClr val="bg1"/>
                </a:solidFill>
                <a:effectLst>
                  <a:outerShdw blurRad="38100" dist="38100" dir="2700000" algn="tl">
                    <a:srgbClr val="000000">
                      <a:alpha val="43137"/>
                    </a:srgbClr>
                  </a:outerShdw>
                </a:effectLst>
              </a:rPr>
              <a:t>福州大学全媒体中心 视传部</a:t>
            </a:r>
          </a:p>
        </p:txBody>
      </p:sp>
      <p:pic>
        <p:nvPicPr>
          <p:cNvPr id="4" name="图片 3">
            <a:extLst>
              <a:ext uri="{FF2B5EF4-FFF2-40B4-BE49-F238E27FC236}">
                <a16:creationId xmlns:a16="http://schemas.microsoft.com/office/drawing/2014/main" id="{35EF3B1C-60D2-4BFA-8419-EDA204986CBE}"/>
              </a:ext>
            </a:extLst>
          </p:cNvPr>
          <p:cNvPicPr>
            <a:picLocks noChangeAspect="1"/>
          </p:cNvPicPr>
          <p:nvPr/>
        </p:nvPicPr>
        <p:blipFill rotWithShape="1">
          <a:blip r:embed="rId2">
            <a:extLst>
              <a:ext uri="{28A0092B-C50C-407E-A947-70E740481C1C}">
                <a14:useLocalDpi xmlns:a14="http://schemas.microsoft.com/office/drawing/2010/main" val="0"/>
              </a:ext>
            </a:extLst>
          </a:blip>
          <a:srcRect l="48990" t="10689" b="1908"/>
          <a:stretch/>
        </p:blipFill>
        <p:spPr>
          <a:xfrm>
            <a:off x="-1985" y="722795"/>
            <a:ext cx="6158151" cy="5994176"/>
          </a:xfrm>
          <a:prstGeom prst="rect">
            <a:avLst/>
          </a:prstGeom>
        </p:spPr>
      </p:pic>
    </p:spTree>
    <p:extLst>
      <p:ext uri="{BB962C8B-B14F-4D97-AF65-F5344CB8AC3E}">
        <p14:creationId xmlns:p14="http://schemas.microsoft.com/office/powerpoint/2010/main" val="38037346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BF1D59-9D7F-4FF5-95FC-3258F174666D}"/>
              </a:ext>
            </a:extLst>
          </p:cNvPr>
          <p:cNvSpPr>
            <a:spLocks noGrp="1"/>
          </p:cNvSpPr>
          <p:nvPr>
            <p:ph type="title"/>
          </p:nvPr>
        </p:nvSpPr>
        <p:spPr>
          <a:xfrm>
            <a:off x="893135" y="227530"/>
            <a:ext cx="5380074" cy="695325"/>
          </a:xfrm>
          <a:prstGeom prst="rect">
            <a:avLst/>
          </a:prstGeom>
        </p:spPr>
        <p:txBody>
          <a:bodyPr/>
          <a:lstStyle/>
          <a:p>
            <a:br>
              <a:rPr lang="en-US" altLang="zh-CN" dirty="0"/>
            </a:br>
            <a:endParaRPr lang="zh-CN" altLang="en-US" dirty="0"/>
          </a:p>
        </p:txBody>
      </p:sp>
      <p:pic>
        <p:nvPicPr>
          <p:cNvPr id="13" name="图片 12">
            <a:extLst>
              <a:ext uri="{FF2B5EF4-FFF2-40B4-BE49-F238E27FC236}">
                <a16:creationId xmlns:a16="http://schemas.microsoft.com/office/drawing/2014/main" id="{7793483A-1B3D-4715-9F08-BD1DE8A0A3C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28" b="100000" l="215" r="100000">
                        <a14:foregroundMark x1="19313" y1="30962" x2="19313" y2="30962"/>
                        <a14:foregroundMark x1="22747" y1="24895" x2="22747" y2="24895"/>
                        <a14:foregroundMark x1="34335" y1="18828" x2="34335" y2="18828"/>
                        <a14:foregroundMark x1="44421" y1="14854" x2="44421" y2="14854"/>
                        <a14:foregroundMark x1="63090" y1="14854" x2="63090" y2="14854"/>
                        <a14:foregroundMark x1="71245" y1="21339" x2="71245" y2="21339"/>
                        <a14:foregroundMark x1="88412" y1="49163" x2="88412" y2="49163"/>
                        <a14:foregroundMark x1="83906" y1="65272" x2="83906" y2="65272"/>
                        <a14:foregroundMark x1="83906" y1="65272" x2="83906" y2="65272"/>
                        <a14:foregroundMark x1="80472" y1="68410" x2="80472" y2="68410"/>
                        <a14:foregroundMark x1="80472" y1="68410" x2="80472" y2="68410"/>
                        <a14:foregroundMark x1="72532" y1="72385" x2="72532" y2="72385"/>
                        <a14:foregroundMark x1="64807" y1="76569" x2="64807" y2="76569"/>
                        <a14:foregroundMark x1="49571" y1="84310" x2="49571" y2="84310"/>
                        <a14:foregroundMark x1="40987" y1="84100" x2="40987" y2="84100"/>
                        <a14:foregroundMark x1="28970" y1="76569" x2="28970" y2="76569"/>
                        <a14:foregroundMark x1="20386" y1="72803" x2="20386" y2="72803"/>
                        <a14:foregroundMark x1="20386" y1="72803" x2="20386" y2="72803"/>
                        <a14:foregroundMark x1="15880" y1="69874" x2="15880" y2="69874"/>
                        <a14:foregroundMark x1="13734" y1="64435" x2="13734" y2="64435"/>
                        <a14:foregroundMark x1="14163" y1="64017" x2="14163" y2="64017"/>
                        <a14:foregroundMark x1="15021" y1="60042" x2="15021" y2="60042"/>
                        <a14:foregroundMark x1="15021" y1="58159" x2="15021" y2="58159"/>
                        <a14:foregroundMark x1="15236" y1="55649" x2="15236" y2="55649"/>
                        <a14:foregroundMark x1="51931" y1="71130" x2="51931" y2="71130"/>
                        <a14:foregroundMark x1="53648" y1="59833" x2="53648" y2="59833"/>
                        <a14:foregroundMark x1="53648" y1="58159" x2="53648" y2="58159"/>
                        <a14:foregroundMark x1="53648" y1="58159" x2="53648" y2="58159"/>
                        <a14:foregroundMark x1="48069" y1="54184" x2="48069" y2="54184"/>
                        <a14:foregroundMark x1="48069" y1="54184" x2="48069" y2="54184"/>
                        <a14:foregroundMark x1="42704" y1="51883" x2="42704" y2="51883"/>
                        <a14:foregroundMark x1="42704" y1="51883" x2="42704" y2="51883"/>
                        <a14:foregroundMark x1="39914" y1="51674" x2="39914" y2="51674"/>
                        <a14:foregroundMark x1="39914" y1="51674" x2="39914" y2="51674"/>
                        <a14:foregroundMark x1="37768" y1="51674" x2="37768" y2="51674"/>
                        <a14:foregroundMark x1="34979" y1="56485" x2="34979" y2="56485"/>
                        <a14:foregroundMark x1="34764" y1="57531" x2="34764" y2="57531"/>
                        <a14:foregroundMark x1="31545" y1="57531" x2="31545" y2="57531"/>
                        <a14:foregroundMark x1="31545" y1="57531" x2="31545" y2="57531"/>
                        <a14:foregroundMark x1="34764" y1="45188" x2="34764" y2="45188"/>
                        <a14:foregroundMark x1="34764" y1="45188" x2="34764" y2="45188"/>
                        <a14:foregroundMark x1="34764" y1="45188" x2="34764" y2="45188"/>
                        <a14:foregroundMark x1="34120" y1="43096" x2="34120" y2="43096"/>
                        <a14:foregroundMark x1="68455" y1="77615" x2="68455" y2="77615"/>
                        <a14:foregroundMark x1="56438" y1="84100" x2="56438" y2="84100"/>
                        <a14:foregroundMark x1="51073" y1="84937" x2="51073" y2="84937"/>
                        <a14:foregroundMark x1="78755" y1="50628" x2="78755" y2="50628"/>
                        <a14:foregroundMark x1="66953" y1="47490" x2="66953" y2="47490"/>
                        <a14:foregroundMark x1="66094" y1="44142" x2="66094" y2="44142"/>
                        <a14:foregroundMark x1="62661" y1="32427" x2="62661" y2="32427"/>
                        <a14:foregroundMark x1="62661" y1="32427" x2="62661" y2="32427"/>
                        <a14:foregroundMark x1="56438" y1="27615" x2="56438" y2="27615"/>
                        <a14:foregroundMark x1="41202" y1="30126" x2="41202" y2="30126"/>
                        <a14:foregroundMark x1="39485" y1="33473" x2="39485" y2="33473"/>
                        <a14:foregroundMark x1="39270" y1="34310" x2="42918" y2="42678"/>
                        <a14:foregroundMark x1="43562" y1="43515" x2="43562" y2="43515"/>
                        <a14:foregroundMark x1="43777" y1="44142" x2="43777" y2="44142"/>
                        <a14:foregroundMark x1="49571" y1="48954" x2="49785" y2="49791"/>
                        <a14:foregroundMark x1="49785" y1="49791" x2="49785" y2="49791"/>
                        <a14:foregroundMark x1="67597" y1="58159" x2="67597" y2="58159"/>
                        <a14:foregroundMark x1="74678" y1="61088" x2="74678" y2="61088"/>
                        <a14:foregroundMark x1="74678" y1="61088" x2="74678" y2="61088"/>
                        <a14:foregroundMark x1="72747" y1="71130" x2="72747" y2="71130"/>
                        <a14:foregroundMark x1="86481" y1="66736" x2="86481" y2="66736"/>
                        <a14:foregroundMark x1="86481" y1="66736" x2="86481" y2="66736"/>
                        <a14:foregroundMark x1="85837" y1="66736" x2="85837" y2="66736"/>
                        <a14:foregroundMark x1="81974" y1="70293" x2="81974" y2="70293"/>
                        <a14:foregroundMark x1="81330" y1="70921" x2="81330" y2="70921"/>
                        <a14:foregroundMark x1="81330" y1="70921" x2="81330" y2="70921"/>
                        <a14:foregroundMark x1="81330" y1="70921" x2="81330" y2="70921"/>
                        <a14:foregroundMark x1="58369" y1="36820" x2="58369" y2="36820"/>
                        <a14:foregroundMark x1="58369" y1="36820" x2="58369" y2="36820"/>
                        <a14:foregroundMark x1="58369" y1="36820" x2="58369" y2="36820"/>
                        <a14:foregroundMark x1="58369" y1="36820" x2="58369" y2="36820"/>
                        <a14:foregroundMark x1="58369" y1="36820" x2="58369" y2="36820"/>
                        <a14:foregroundMark x1="51073" y1="40795" x2="51073" y2="40795"/>
                        <a14:foregroundMark x1="51073" y1="40795" x2="51073" y2="40795"/>
                        <a14:foregroundMark x1="51073" y1="40795" x2="51073" y2="40795"/>
                        <a14:foregroundMark x1="55579" y1="53138" x2="55579" y2="53138"/>
                        <a14:foregroundMark x1="57511" y1="53138" x2="57511" y2="53138"/>
                        <a14:foregroundMark x1="59013" y1="52720" x2="59013" y2="52720"/>
                        <a14:foregroundMark x1="59013" y1="52720" x2="59013" y2="52720"/>
                        <a14:foregroundMark x1="59013" y1="52720" x2="59013" y2="52720"/>
                        <a14:foregroundMark x1="59871" y1="57322" x2="59871" y2="57322"/>
                        <a14:foregroundMark x1="59871" y1="57741" x2="59871" y2="57741"/>
                        <a14:foregroundMark x1="59871" y1="59414" x2="59871" y2="62552"/>
                        <a14:foregroundMark x1="41631" y1="66736" x2="41631" y2="66736"/>
                        <a14:foregroundMark x1="43562" y1="65900" x2="43562" y2="65900"/>
                        <a14:foregroundMark x1="41845" y1="64226" x2="41845" y2="64226"/>
                        <a14:foregroundMark x1="36695" y1="64854" x2="36695" y2="64854"/>
                        <a14:foregroundMark x1="36695" y1="64854" x2="36695" y2="64854"/>
                        <a14:foregroundMark x1="27468" y1="61925" x2="27468" y2="61925"/>
                        <a14:foregroundMark x1="30901" y1="62552" x2="30901" y2="62552"/>
                        <a14:foregroundMark x1="30901" y1="62552" x2="30901" y2="62552"/>
                        <a14:foregroundMark x1="32403" y1="57741" x2="32403" y2="57741"/>
                        <a14:foregroundMark x1="31760" y1="55230" x2="31760" y2="55230"/>
                        <a14:foregroundMark x1="29614" y1="53556" x2="29614" y2="53556"/>
                        <a14:foregroundMark x1="24678" y1="22594" x2="24678" y2="22594"/>
                        <a14:foregroundMark x1="26609" y1="21757" x2="26609" y2="21757"/>
                        <a14:backgroundMark x1="9442" y1="10460" x2="9442" y2="10460"/>
                        <a14:backgroundMark x1="89914" y1="11506" x2="89914" y2="11506"/>
                        <a14:backgroundMark x1="90773" y1="86192" x2="90773" y2="86192"/>
                        <a14:backgroundMark x1="9013" y1="90795" x2="9013" y2="90795"/>
                      </a14:backgroundRemoval>
                    </a14:imgEffect>
                  </a14:imgLayer>
                </a14:imgProps>
              </a:ext>
              <a:ext uri="{28A0092B-C50C-407E-A947-70E740481C1C}">
                <a14:useLocalDpi xmlns:a14="http://schemas.microsoft.com/office/drawing/2010/main" val="0"/>
              </a:ext>
            </a:extLst>
          </a:blip>
          <a:stretch>
            <a:fillRect/>
          </a:stretch>
        </p:blipFill>
        <p:spPr>
          <a:xfrm>
            <a:off x="2041362" y="846121"/>
            <a:ext cx="1888176" cy="1936798"/>
          </a:xfrm>
          <a:prstGeom prst="rect">
            <a:avLst/>
          </a:prstGeom>
        </p:spPr>
      </p:pic>
      <p:sp>
        <p:nvSpPr>
          <p:cNvPr id="14" name="文本框 13">
            <a:extLst>
              <a:ext uri="{FF2B5EF4-FFF2-40B4-BE49-F238E27FC236}">
                <a16:creationId xmlns:a16="http://schemas.microsoft.com/office/drawing/2014/main" id="{553F1947-5AB5-42B0-B749-21AC108715C3}"/>
              </a:ext>
            </a:extLst>
          </p:cNvPr>
          <p:cNvSpPr txBox="1"/>
          <p:nvPr/>
        </p:nvSpPr>
        <p:spPr>
          <a:xfrm>
            <a:off x="1098218" y="3429000"/>
            <a:ext cx="3801243" cy="2644827"/>
          </a:xfrm>
          <a:prstGeom prst="rect">
            <a:avLst/>
          </a:prstGeom>
          <a:noFill/>
        </p:spPr>
        <p:txBody>
          <a:bodyPr wrap="square" rtlCol="0">
            <a:spAutoFit/>
          </a:bodyPr>
          <a:lstStyle/>
          <a:p>
            <a:pPr indent="457200">
              <a:lnSpc>
                <a:spcPct val="150000"/>
              </a:lnSpc>
            </a:pPr>
            <a:r>
              <a:rPr lang="zh-CN" altLang="zh-CN" sz="1400" dirty="0"/>
              <a:t>“福”字吉庆祥和，为人所喜闻乐见，学位帽为高等教育之象征，二者结合构思巧妙，属性鲜明，寓意深邃，形象独特。</a:t>
            </a:r>
          </a:p>
          <a:p>
            <a:pPr indent="457200">
              <a:lnSpc>
                <a:spcPct val="150000"/>
              </a:lnSpc>
            </a:pPr>
            <a:r>
              <a:rPr lang="zh-CN" altLang="zh-CN" sz="1400" dirty="0"/>
              <a:t>以“福”字为主体的校标图案突破传统篆字设计模式，阴阳和谐，疏密得宜，端庄典雅，醒目大方，宛如一位温文尔雅的饱学之士。</a:t>
            </a:r>
          </a:p>
          <a:p>
            <a:pPr indent="457200">
              <a:lnSpc>
                <a:spcPct val="150000"/>
              </a:lnSpc>
            </a:pPr>
            <a:r>
              <a:rPr lang="zh-CN" altLang="zh-CN" sz="1400" dirty="0"/>
              <a:t> </a:t>
            </a:r>
          </a:p>
          <a:p>
            <a:pPr indent="457200">
              <a:lnSpc>
                <a:spcPct val="150000"/>
              </a:lnSpc>
            </a:pPr>
            <a:endParaRPr lang="zh-CN" altLang="en-US" sz="1400" dirty="0"/>
          </a:p>
        </p:txBody>
      </p:sp>
      <p:pic>
        <p:nvPicPr>
          <p:cNvPr id="17" name="图片 16">
            <a:extLst>
              <a:ext uri="{FF2B5EF4-FFF2-40B4-BE49-F238E27FC236}">
                <a16:creationId xmlns:a16="http://schemas.microsoft.com/office/drawing/2014/main" id="{B6120338-4325-4058-A06C-2ACA86E62AA3}"/>
              </a:ext>
            </a:extLst>
          </p:cNvPr>
          <p:cNvPicPr>
            <a:picLocks noChangeAspect="1"/>
          </p:cNvPicPr>
          <p:nvPr/>
        </p:nvPicPr>
        <p:blipFill rotWithShape="1">
          <a:blip r:embed="rId4">
            <a:extLst>
              <a:ext uri="{28A0092B-C50C-407E-A947-70E740481C1C}">
                <a14:useLocalDpi xmlns:a14="http://schemas.microsoft.com/office/drawing/2010/main" val="0"/>
              </a:ext>
            </a:extLst>
          </a:blip>
          <a:srcRect l="1249"/>
          <a:stretch/>
        </p:blipFill>
        <p:spPr>
          <a:xfrm>
            <a:off x="6096000" y="1458494"/>
            <a:ext cx="6096000" cy="788786"/>
          </a:xfrm>
          <a:prstGeom prst="rect">
            <a:avLst/>
          </a:prstGeom>
        </p:spPr>
      </p:pic>
      <p:sp>
        <p:nvSpPr>
          <p:cNvPr id="18" name="文本框 17">
            <a:extLst>
              <a:ext uri="{FF2B5EF4-FFF2-40B4-BE49-F238E27FC236}">
                <a16:creationId xmlns:a16="http://schemas.microsoft.com/office/drawing/2014/main" id="{E4C93D32-9D23-47AD-99BF-E2306B6D5B55}"/>
              </a:ext>
            </a:extLst>
          </p:cNvPr>
          <p:cNvSpPr txBox="1"/>
          <p:nvPr/>
        </p:nvSpPr>
        <p:spPr>
          <a:xfrm>
            <a:off x="893135" y="1056280"/>
            <a:ext cx="895305" cy="369332"/>
          </a:xfrm>
          <a:prstGeom prst="rect">
            <a:avLst/>
          </a:prstGeom>
          <a:noFill/>
        </p:spPr>
        <p:txBody>
          <a:bodyPr wrap="square" rtlCol="0">
            <a:spAutoFit/>
          </a:bodyPr>
          <a:lstStyle/>
          <a:p>
            <a:r>
              <a:rPr lang="zh-CN" altLang="en-US" b="1" dirty="0">
                <a:solidFill>
                  <a:schemeClr val="accent1"/>
                </a:solidFill>
                <a:effectLst>
                  <a:outerShdw blurRad="38100" dist="38100" dir="2700000" algn="tl">
                    <a:srgbClr val="000000">
                      <a:alpha val="43137"/>
                    </a:srgbClr>
                  </a:outerShdw>
                </a:effectLst>
              </a:rPr>
              <a:t>校 标</a:t>
            </a:r>
          </a:p>
        </p:txBody>
      </p:sp>
      <p:sp>
        <p:nvSpPr>
          <p:cNvPr id="19" name="文本框 18">
            <a:extLst>
              <a:ext uri="{FF2B5EF4-FFF2-40B4-BE49-F238E27FC236}">
                <a16:creationId xmlns:a16="http://schemas.microsoft.com/office/drawing/2014/main" id="{67BD38AB-4277-4E3B-A942-56A052BDB994}"/>
              </a:ext>
            </a:extLst>
          </p:cNvPr>
          <p:cNvSpPr txBox="1"/>
          <p:nvPr/>
        </p:nvSpPr>
        <p:spPr>
          <a:xfrm>
            <a:off x="6600069" y="1056280"/>
            <a:ext cx="1498901"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rPr>
              <a:t>校 训</a:t>
            </a:r>
          </a:p>
        </p:txBody>
      </p:sp>
      <p:sp>
        <p:nvSpPr>
          <p:cNvPr id="20" name="文本框 19">
            <a:extLst>
              <a:ext uri="{FF2B5EF4-FFF2-40B4-BE49-F238E27FC236}">
                <a16:creationId xmlns:a16="http://schemas.microsoft.com/office/drawing/2014/main" id="{28BCD25B-CB69-4807-9E63-12045EDF7E9F}"/>
              </a:ext>
            </a:extLst>
          </p:cNvPr>
          <p:cNvSpPr txBox="1"/>
          <p:nvPr/>
        </p:nvSpPr>
        <p:spPr>
          <a:xfrm>
            <a:off x="7292540" y="3429000"/>
            <a:ext cx="3702920" cy="1998496"/>
          </a:xfrm>
          <a:prstGeom prst="rect">
            <a:avLst/>
          </a:prstGeom>
          <a:noFill/>
        </p:spPr>
        <p:txBody>
          <a:bodyPr wrap="square" rtlCol="0">
            <a:spAutoFit/>
          </a:bodyPr>
          <a:lstStyle/>
          <a:p>
            <a:pPr indent="457200">
              <a:lnSpc>
                <a:spcPct val="150000"/>
              </a:lnSpc>
            </a:pPr>
            <a:r>
              <a:rPr lang="zh-CN" altLang="en-US" sz="1400" dirty="0"/>
              <a:t>学校办学应以德为先，发扬师生天赋的善良美德，以达才德无缺的最高境界；培养人应以人为本，唯至诚之人能治理天下之人伦纲常，树立天下之根本，知晓天地之变化繁育。莘莘学子应广博勤学，厚积学识；树立远大的理想与志向以效家国天下。</a:t>
            </a:r>
          </a:p>
        </p:txBody>
      </p:sp>
      <p:sp>
        <p:nvSpPr>
          <p:cNvPr id="21" name="标题 39">
            <a:extLst>
              <a:ext uri="{FF2B5EF4-FFF2-40B4-BE49-F238E27FC236}">
                <a16:creationId xmlns:a16="http://schemas.microsoft.com/office/drawing/2014/main" id="{4575354C-A9E9-401A-ADC5-C0AFA75A85D6}"/>
              </a:ext>
            </a:extLst>
          </p:cNvPr>
          <p:cNvSpPr txBox="1">
            <a:spLocks/>
          </p:cNvSpPr>
          <p:nvPr/>
        </p:nvSpPr>
        <p:spPr>
          <a:xfrm>
            <a:off x="752439" y="-95265"/>
            <a:ext cx="5380074" cy="695325"/>
          </a:xfrm>
          <a:prstGeom prst="rect">
            <a:avLst/>
          </a:prstGeom>
        </p:spPr>
        <p:txBody>
          <a:bodyPr anchor="b"/>
          <a:lstStyle>
            <a:lvl1pPr algn="l" defTabSz="914400" rtl="0" eaLnBrk="1" latinLnBrk="0" hangingPunct="1">
              <a:lnSpc>
                <a:spcPct val="90000"/>
              </a:lnSpc>
              <a:spcBef>
                <a:spcPct val="0"/>
              </a:spcBef>
              <a:buNone/>
              <a:defRPr sz="2800" b="1" kern="1200" spc="600" baseline="0">
                <a:solidFill>
                  <a:schemeClr val="accent1"/>
                </a:solidFill>
                <a:effectLst/>
                <a:latin typeface="+mn-ea"/>
                <a:ea typeface="+mn-ea"/>
                <a:cs typeface="+mj-cs"/>
              </a:defRPr>
            </a:lvl1pPr>
          </a:lstStyle>
          <a:p>
            <a:r>
              <a:rPr lang="zh-CN" altLang="en-US" dirty="0"/>
              <a:t>请输入你的福气</a:t>
            </a:r>
          </a:p>
        </p:txBody>
      </p:sp>
      <p:sp>
        <p:nvSpPr>
          <p:cNvPr id="15" name="文本框 14">
            <a:extLst>
              <a:ext uri="{FF2B5EF4-FFF2-40B4-BE49-F238E27FC236}">
                <a16:creationId xmlns:a16="http://schemas.microsoft.com/office/drawing/2014/main" id="{BB9141B2-594F-445E-B856-847133E5E380}"/>
              </a:ext>
            </a:extLst>
          </p:cNvPr>
          <p:cNvSpPr txBox="1"/>
          <p:nvPr/>
        </p:nvSpPr>
        <p:spPr>
          <a:xfrm>
            <a:off x="72190" y="69010"/>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0 1</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52234208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E76AB42-A0FF-4718-A451-6863D65F3DC4}"/>
              </a:ext>
            </a:extLst>
          </p:cNvPr>
          <p:cNvSpPr>
            <a:spLocks noGrp="1"/>
          </p:cNvSpPr>
          <p:nvPr>
            <p:ph type="title"/>
          </p:nvPr>
        </p:nvSpPr>
        <p:spPr>
          <a:xfrm>
            <a:off x="715926" y="5851"/>
            <a:ext cx="5380074" cy="695325"/>
          </a:xfrm>
          <a:prstGeom prst="rect">
            <a:avLst/>
          </a:prstGeom>
        </p:spPr>
        <p:txBody>
          <a:bodyPr/>
          <a:lstStyle/>
          <a:p>
            <a:r>
              <a:rPr lang="zh-CN" altLang="en-US" dirty="0"/>
              <a:t>请输入你的福气</a:t>
            </a:r>
          </a:p>
        </p:txBody>
      </p:sp>
      <p:pic>
        <p:nvPicPr>
          <p:cNvPr id="12" name="图片 11">
            <a:extLst>
              <a:ext uri="{FF2B5EF4-FFF2-40B4-BE49-F238E27FC236}">
                <a16:creationId xmlns:a16="http://schemas.microsoft.com/office/drawing/2014/main" id="{6BB40B4B-38C6-47BD-BE07-F5AFE3830325}"/>
              </a:ext>
            </a:extLst>
          </p:cNvPr>
          <p:cNvPicPr>
            <a:picLocks noChangeAspect="1"/>
          </p:cNvPicPr>
          <p:nvPr/>
        </p:nvPicPr>
        <p:blipFill rotWithShape="1">
          <a:blip r:embed="rId2">
            <a:extLst>
              <a:ext uri="{28A0092B-C50C-407E-A947-70E740481C1C}">
                <a14:useLocalDpi xmlns:a14="http://schemas.microsoft.com/office/drawing/2010/main" val="0"/>
              </a:ext>
            </a:extLst>
          </a:blip>
          <a:srcRect l="89071" t="78929" r="7825" b="14754"/>
          <a:stretch/>
        </p:blipFill>
        <p:spPr>
          <a:xfrm>
            <a:off x="-1305193" y="4732421"/>
            <a:ext cx="374751" cy="433136"/>
          </a:xfrm>
          <a:prstGeom prst="rect">
            <a:avLst/>
          </a:prstGeom>
        </p:spPr>
      </p:pic>
      <p:grpSp>
        <p:nvGrpSpPr>
          <p:cNvPr id="18" name="组合 17">
            <a:extLst>
              <a:ext uri="{FF2B5EF4-FFF2-40B4-BE49-F238E27FC236}">
                <a16:creationId xmlns:a16="http://schemas.microsoft.com/office/drawing/2014/main" id="{A35CE917-6C47-4EBF-99F5-FA0197536D4B}"/>
              </a:ext>
            </a:extLst>
          </p:cNvPr>
          <p:cNvGrpSpPr/>
          <p:nvPr/>
        </p:nvGrpSpPr>
        <p:grpSpPr>
          <a:xfrm>
            <a:off x="846241" y="1775679"/>
            <a:ext cx="2315286" cy="3580398"/>
            <a:chOff x="893135" y="1829483"/>
            <a:chExt cx="2315286" cy="3580398"/>
          </a:xfrm>
        </p:grpSpPr>
        <p:sp>
          <p:nvSpPr>
            <p:cNvPr id="4" name="矩形 3">
              <a:extLst>
                <a:ext uri="{FF2B5EF4-FFF2-40B4-BE49-F238E27FC236}">
                  <a16:creationId xmlns:a16="http://schemas.microsoft.com/office/drawing/2014/main" id="{2F115594-767C-43E8-A01F-DC426D1D234B}"/>
                </a:ext>
              </a:extLst>
            </p:cNvPr>
            <p:cNvSpPr/>
            <p:nvPr/>
          </p:nvSpPr>
          <p:spPr>
            <a:xfrm>
              <a:off x="893135" y="1829483"/>
              <a:ext cx="2315286" cy="3580398"/>
            </a:xfrm>
            <a:prstGeom prst="rect">
              <a:avLst/>
            </a:prstGeom>
            <a:blipFill dpi="0" rotWithShape="1">
              <a:blip r:embed="rId3"/>
              <a:srcRect/>
              <a:tile tx="0" ty="0" sx="100000" sy="100000" flip="none" algn="tl"/>
            </a:blipFill>
            <a:ln>
              <a:noFill/>
            </a:ln>
            <a:effectLst>
              <a:outerShdw blurRad="50800" dist="1016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F8352B5-F43F-4B40-9B0A-3112100E7B32}"/>
                </a:ext>
              </a:extLst>
            </p:cNvPr>
            <p:cNvSpPr/>
            <p:nvPr/>
          </p:nvSpPr>
          <p:spPr>
            <a:xfrm>
              <a:off x="1211605" y="2112259"/>
              <a:ext cx="1678346" cy="1678346"/>
            </a:xfrm>
            <a:prstGeom prst="ellipse">
              <a:avLst/>
            </a:prstGeom>
            <a:solidFill>
              <a:schemeClr val="accent2">
                <a:alpha val="33000"/>
              </a:schemeClr>
            </a:solidFill>
            <a:ln w="38100" cap="flat" cmpd="sng" algn="ctr">
              <a:solidFill>
                <a:schemeClr val="tx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st-tube-and-flask_73666">
              <a:extLst>
                <a:ext uri="{FF2B5EF4-FFF2-40B4-BE49-F238E27FC236}">
                  <a16:creationId xmlns:a16="http://schemas.microsoft.com/office/drawing/2014/main" id="{265F8A13-FA08-4BE9-B778-4A13D41927AE}"/>
                </a:ext>
              </a:extLst>
            </p:cNvPr>
            <p:cNvSpPr>
              <a:spLocks noChangeAspect="1"/>
            </p:cNvSpPr>
            <p:nvPr/>
          </p:nvSpPr>
          <p:spPr bwMode="auto">
            <a:xfrm>
              <a:off x="1689585" y="2627649"/>
              <a:ext cx="722386" cy="647566"/>
            </a:xfrm>
            <a:custGeom>
              <a:avLst/>
              <a:gdLst>
                <a:gd name="T0" fmla="*/ 2762 w 2806"/>
                <a:gd name="T1" fmla="*/ 2207 h 2519"/>
                <a:gd name="T2" fmla="*/ 2166 w 2806"/>
                <a:gd name="T3" fmla="*/ 1299 h 2519"/>
                <a:gd name="T4" fmla="*/ 2166 w 2806"/>
                <a:gd name="T5" fmla="*/ 934 h 2519"/>
                <a:gd name="T6" fmla="*/ 2166 w 2806"/>
                <a:gd name="T7" fmla="*/ 510 h 2519"/>
                <a:gd name="T8" fmla="*/ 2188 w 2806"/>
                <a:gd name="T9" fmla="*/ 510 h 2519"/>
                <a:gd name="T10" fmla="*/ 2255 w 2806"/>
                <a:gd name="T11" fmla="*/ 443 h 2519"/>
                <a:gd name="T12" fmla="*/ 2188 w 2806"/>
                <a:gd name="T13" fmla="*/ 376 h 2519"/>
                <a:gd name="T14" fmla="*/ 2166 w 2806"/>
                <a:gd name="T15" fmla="*/ 376 h 2519"/>
                <a:gd name="T16" fmla="*/ 2166 w 2806"/>
                <a:gd name="T17" fmla="*/ 66 h 2519"/>
                <a:gd name="T18" fmla="*/ 2100 w 2806"/>
                <a:gd name="T19" fmla="*/ 0 h 2519"/>
                <a:gd name="T20" fmla="*/ 1580 w 2806"/>
                <a:gd name="T21" fmla="*/ 0 h 2519"/>
                <a:gd name="T22" fmla="*/ 1514 w 2806"/>
                <a:gd name="T23" fmla="*/ 66 h 2519"/>
                <a:gd name="T24" fmla="*/ 1514 w 2806"/>
                <a:gd name="T25" fmla="*/ 376 h 2519"/>
                <a:gd name="T26" fmla="*/ 1492 w 2806"/>
                <a:gd name="T27" fmla="*/ 376 h 2519"/>
                <a:gd name="T28" fmla="*/ 1425 w 2806"/>
                <a:gd name="T29" fmla="*/ 443 h 2519"/>
                <a:gd name="T30" fmla="*/ 1492 w 2806"/>
                <a:gd name="T31" fmla="*/ 510 h 2519"/>
                <a:gd name="T32" fmla="*/ 1514 w 2806"/>
                <a:gd name="T33" fmla="*/ 510 h 2519"/>
                <a:gd name="T34" fmla="*/ 1514 w 2806"/>
                <a:gd name="T35" fmla="*/ 934 h 2519"/>
                <a:gd name="T36" fmla="*/ 1514 w 2806"/>
                <a:gd name="T37" fmla="*/ 1299 h 2519"/>
                <a:gd name="T38" fmla="*/ 918 w 2806"/>
                <a:gd name="T39" fmla="*/ 2207 h 2519"/>
                <a:gd name="T40" fmla="*/ 909 w 2806"/>
                <a:gd name="T41" fmla="*/ 2413 h 2519"/>
                <a:gd name="T42" fmla="*/ 1087 w 2806"/>
                <a:gd name="T43" fmla="*/ 2519 h 2519"/>
                <a:gd name="T44" fmla="*/ 2593 w 2806"/>
                <a:gd name="T45" fmla="*/ 2519 h 2519"/>
                <a:gd name="T46" fmla="*/ 2771 w 2806"/>
                <a:gd name="T47" fmla="*/ 2413 h 2519"/>
                <a:gd name="T48" fmla="*/ 2762 w 2806"/>
                <a:gd name="T49" fmla="*/ 2207 h 2519"/>
                <a:gd name="T50" fmla="*/ 2033 w 2806"/>
                <a:gd name="T51" fmla="*/ 510 h 2519"/>
                <a:gd name="T52" fmla="*/ 2033 w 2806"/>
                <a:gd name="T53" fmla="*/ 867 h 2519"/>
                <a:gd name="T54" fmla="*/ 1647 w 2806"/>
                <a:gd name="T55" fmla="*/ 867 h 2519"/>
                <a:gd name="T56" fmla="*/ 1647 w 2806"/>
                <a:gd name="T57" fmla="*/ 510 h 2519"/>
                <a:gd name="T58" fmla="*/ 2033 w 2806"/>
                <a:gd name="T59" fmla="*/ 510 h 2519"/>
                <a:gd name="T60" fmla="*/ 705 w 2806"/>
                <a:gd name="T61" fmla="*/ 971 h 2519"/>
                <a:gd name="T62" fmla="*/ 678 w 2806"/>
                <a:gd name="T63" fmla="*/ 971 h 2519"/>
                <a:gd name="T64" fmla="*/ 678 w 2806"/>
                <a:gd name="T65" fmla="*/ 723 h 2519"/>
                <a:gd name="T66" fmla="*/ 611 w 2806"/>
                <a:gd name="T67" fmla="*/ 656 h 2519"/>
                <a:gd name="T68" fmla="*/ 160 w 2806"/>
                <a:gd name="T69" fmla="*/ 656 h 2519"/>
                <a:gd name="T70" fmla="*/ 94 w 2806"/>
                <a:gd name="T71" fmla="*/ 723 h 2519"/>
                <a:gd name="T72" fmla="*/ 94 w 2806"/>
                <a:gd name="T73" fmla="*/ 971 h 2519"/>
                <a:gd name="T74" fmla="*/ 67 w 2806"/>
                <a:gd name="T75" fmla="*/ 971 h 2519"/>
                <a:gd name="T76" fmla="*/ 0 w 2806"/>
                <a:gd name="T77" fmla="*/ 1037 h 2519"/>
                <a:gd name="T78" fmla="*/ 67 w 2806"/>
                <a:gd name="T79" fmla="*/ 1104 h 2519"/>
                <a:gd name="T80" fmla="*/ 91 w 2806"/>
                <a:gd name="T81" fmla="*/ 1104 h 2519"/>
                <a:gd name="T82" fmla="*/ 91 w 2806"/>
                <a:gd name="T83" fmla="*/ 1503 h 2519"/>
                <a:gd name="T84" fmla="*/ 91 w 2806"/>
                <a:gd name="T85" fmla="*/ 2253 h 2519"/>
                <a:gd name="T86" fmla="*/ 357 w 2806"/>
                <a:gd name="T87" fmla="*/ 2519 h 2519"/>
                <a:gd name="T88" fmla="*/ 414 w 2806"/>
                <a:gd name="T89" fmla="*/ 2519 h 2519"/>
                <a:gd name="T90" fmla="*/ 681 w 2806"/>
                <a:gd name="T91" fmla="*/ 2253 h 2519"/>
                <a:gd name="T92" fmla="*/ 681 w 2806"/>
                <a:gd name="T93" fmla="*/ 1503 h 2519"/>
                <a:gd name="T94" fmla="*/ 681 w 2806"/>
                <a:gd name="T95" fmla="*/ 1104 h 2519"/>
                <a:gd name="T96" fmla="*/ 705 w 2806"/>
                <a:gd name="T97" fmla="*/ 1104 h 2519"/>
                <a:gd name="T98" fmla="*/ 771 w 2806"/>
                <a:gd name="T99" fmla="*/ 1037 h 2519"/>
                <a:gd name="T100" fmla="*/ 705 w 2806"/>
                <a:gd name="T101" fmla="*/ 971 h 2519"/>
                <a:gd name="T102" fmla="*/ 547 w 2806"/>
                <a:gd name="T103" fmla="*/ 1436 h 2519"/>
                <a:gd name="T104" fmla="*/ 224 w 2806"/>
                <a:gd name="T105" fmla="*/ 1436 h 2519"/>
                <a:gd name="T106" fmla="*/ 224 w 2806"/>
                <a:gd name="T107" fmla="*/ 1104 h 2519"/>
                <a:gd name="T108" fmla="*/ 547 w 2806"/>
                <a:gd name="T109" fmla="*/ 1104 h 2519"/>
                <a:gd name="T110" fmla="*/ 547 w 2806"/>
                <a:gd name="T111" fmla="*/ 1436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6" h="2519">
                  <a:moveTo>
                    <a:pt x="2762" y="2207"/>
                  </a:moveTo>
                  <a:lnTo>
                    <a:pt x="2166" y="1299"/>
                  </a:lnTo>
                  <a:lnTo>
                    <a:pt x="2166" y="934"/>
                  </a:lnTo>
                  <a:lnTo>
                    <a:pt x="2166" y="510"/>
                  </a:lnTo>
                  <a:lnTo>
                    <a:pt x="2188" y="510"/>
                  </a:lnTo>
                  <a:cubicBezTo>
                    <a:pt x="2225" y="510"/>
                    <a:pt x="2255" y="480"/>
                    <a:pt x="2255" y="443"/>
                  </a:cubicBezTo>
                  <a:cubicBezTo>
                    <a:pt x="2255" y="406"/>
                    <a:pt x="2225" y="376"/>
                    <a:pt x="2188" y="376"/>
                  </a:cubicBezTo>
                  <a:lnTo>
                    <a:pt x="2166" y="376"/>
                  </a:lnTo>
                  <a:lnTo>
                    <a:pt x="2166" y="66"/>
                  </a:lnTo>
                  <a:cubicBezTo>
                    <a:pt x="2166" y="30"/>
                    <a:pt x="2137" y="0"/>
                    <a:pt x="2100" y="0"/>
                  </a:cubicBezTo>
                  <a:lnTo>
                    <a:pt x="1580" y="0"/>
                  </a:lnTo>
                  <a:cubicBezTo>
                    <a:pt x="1543" y="0"/>
                    <a:pt x="1514" y="30"/>
                    <a:pt x="1514" y="66"/>
                  </a:cubicBezTo>
                  <a:lnTo>
                    <a:pt x="1514" y="376"/>
                  </a:lnTo>
                  <a:lnTo>
                    <a:pt x="1492" y="376"/>
                  </a:lnTo>
                  <a:cubicBezTo>
                    <a:pt x="1455" y="376"/>
                    <a:pt x="1425" y="406"/>
                    <a:pt x="1425" y="443"/>
                  </a:cubicBezTo>
                  <a:cubicBezTo>
                    <a:pt x="1425" y="480"/>
                    <a:pt x="1455" y="510"/>
                    <a:pt x="1492" y="510"/>
                  </a:cubicBezTo>
                  <a:lnTo>
                    <a:pt x="1514" y="510"/>
                  </a:lnTo>
                  <a:lnTo>
                    <a:pt x="1514" y="934"/>
                  </a:lnTo>
                  <a:lnTo>
                    <a:pt x="1514" y="1299"/>
                  </a:lnTo>
                  <a:lnTo>
                    <a:pt x="918" y="2207"/>
                  </a:lnTo>
                  <a:cubicBezTo>
                    <a:pt x="877" y="2269"/>
                    <a:pt x="874" y="2348"/>
                    <a:pt x="909" y="2413"/>
                  </a:cubicBezTo>
                  <a:cubicBezTo>
                    <a:pt x="944" y="2479"/>
                    <a:pt x="1012" y="2519"/>
                    <a:pt x="1087" y="2519"/>
                  </a:cubicBezTo>
                  <a:lnTo>
                    <a:pt x="2593" y="2519"/>
                  </a:lnTo>
                  <a:cubicBezTo>
                    <a:pt x="2668" y="2519"/>
                    <a:pt x="2735" y="2479"/>
                    <a:pt x="2771" y="2413"/>
                  </a:cubicBezTo>
                  <a:cubicBezTo>
                    <a:pt x="2806" y="2348"/>
                    <a:pt x="2803" y="2269"/>
                    <a:pt x="2762" y="2207"/>
                  </a:cubicBezTo>
                  <a:close/>
                  <a:moveTo>
                    <a:pt x="2033" y="510"/>
                  </a:moveTo>
                  <a:lnTo>
                    <a:pt x="2033" y="867"/>
                  </a:lnTo>
                  <a:lnTo>
                    <a:pt x="1647" y="867"/>
                  </a:lnTo>
                  <a:lnTo>
                    <a:pt x="1647" y="510"/>
                  </a:lnTo>
                  <a:lnTo>
                    <a:pt x="2033" y="510"/>
                  </a:lnTo>
                  <a:close/>
                  <a:moveTo>
                    <a:pt x="705" y="971"/>
                  </a:moveTo>
                  <a:lnTo>
                    <a:pt x="678" y="971"/>
                  </a:lnTo>
                  <a:lnTo>
                    <a:pt x="678" y="723"/>
                  </a:lnTo>
                  <a:cubicBezTo>
                    <a:pt x="678" y="686"/>
                    <a:pt x="648" y="656"/>
                    <a:pt x="611" y="656"/>
                  </a:cubicBezTo>
                  <a:lnTo>
                    <a:pt x="160" y="656"/>
                  </a:lnTo>
                  <a:cubicBezTo>
                    <a:pt x="123" y="656"/>
                    <a:pt x="94" y="686"/>
                    <a:pt x="94" y="723"/>
                  </a:cubicBezTo>
                  <a:lnTo>
                    <a:pt x="94" y="971"/>
                  </a:lnTo>
                  <a:lnTo>
                    <a:pt x="67" y="971"/>
                  </a:lnTo>
                  <a:cubicBezTo>
                    <a:pt x="30" y="971"/>
                    <a:pt x="0" y="1000"/>
                    <a:pt x="0" y="1037"/>
                  </a:cubicBezTo>
                  <a:cubicBezTo>
                    <a:pt x="0" y="1074"/>
                    <a:pt x="30" y="1104"/>
                    <a:pt x="67" y="1104"/>
                  </a:cubicBezTo>
                  <a:lnTo>
                    <a:pt x="91" y="1104"/>
                  </a:lnTo>
                  <a:lnTo>
                    <a:pt x="91" y="1503"/>
                  </a:lnTo>
                  <a:lnTo>
                    <a:pt x="91" y="2253"/>
                  </a:lnTo>
                  <a:cubicBezTo>
                    <a:pt x="91" y="2400"/>
                    <a:pt x="210" y="2519"/>
                    <a:pt x="357" y="2519"/>
                  </a:cubicBezTo>
                  <a:lnTo>
                    <a:pt x="414" y="2519"/>
                  </a:lnTo>
                  <a:cubicBezTo>
                    <a:pt x="561" y="2519"/>
                    <a:pt x="681" y="2400"/>
                    <a:pt x="681" y="2253"/>
                  </a:cubicBezTo>
                  <a:lnTo>
                    <a:pt x="681" y="1503"/>
                  </a:lnTo>
                  <a:lnTo>
                    <a:pt x="681" y="1104"/>
                  </a:lnTo>
                  <a:lnTo>
                    <a:pt x="705" y="1104"/>
                  </a:lnTo>
                  <a:cubicBezTo>
                    <a:pt x="741" y="1104"/>
                    <a:pt x="771" y="1074"/>
                    <a:pt x="771" y="1037"/>
                  </a:cubicBezTo>
                  <a:cubicBezTo>
                    <a:pt x="771" y="1000"/>
                    <a:pt x="741" y="971"/>
                    <a:pt x="705" y="971"/>
                  </a:cubicBezTo>
                  <a:close/>
                  <a:moveTo>
                    <a:pt x="547" y="1436"/>
                  </a:moveTo>
                  <a:lnTo>
                    <a:pt x="224" y="1436"/>
                  </a:lnTo>
                  <a:lnTo>
                    <a:pt x="224" y="1104"/>
                  </a:lnTo>
                  <a:lnTo>
                    <a:pt x="547" y="1104"/>
                  </a:lnTo>
                  <a:lnTo>
                    <a:pt x="547" y="1436"/>
                  </a:lnTo>
                  <a:close/>
                </a:path>
              </a:pathLst>
            </a:custGeom>
            <a:blipFill>
              <a:blip r:embed="rId4"/>
              <a:tile tx="0" ty="0" sx="100000" sy="100000" flip="none" algn="tl"/>
            </a:blipFill>
            <a:ln>
              <a:noFill/>
            </a:ln>
            <a:effectLst>
              <a:outerShdw blurRad="50800" dist="38100" dir="2700000" algn="tl" rotWithShape="0">
                <a:prstClr val="black">
                  <a:alpha val="40000"/>
                </a:prstClr>
              </a:outerShdw>
            </a:effectLst>
          </p:spPr>
        </p:sp>
      </p:grpSp>
      <p:sp>
        <p:nvSpPr>
          <p:cNvPr id="19" name="文本框 18">
            <a:extLst>
              <a:ext uri="{FF2B5EF4-FFF2-40B4-BE49-F238E27FC236}">
                <a16:creationId xmlns:a16="http://schemas.microsoft.com/office/drawing/2014/main" id="{14E94798-B475-4BCF-8762-9268B7752BD7}"/>
              </a:ext>
            </a:extLst>
          </p:cNvPr>
          <p:cNvSpPr txBox="1"/>
          <p:nvPr/>
        </p:nvSpPr>
        <p:spPr>
          <a:xfrm>
            <a:off x="1776187" y="3751200"/>
            <a:ext cx="1200366" cy="1107996"/>
          </a:xfrm>
          <a:prstGeom prst="rect">
            <a:avLst/>
          </a:prstGeom>
          <a:noFill/>
        </p:spPr>
        <p:txBody>
          <a:bodyPr wrap="square" rtlCol="0">
            <a:spAutoFit/>
          </a:bodyPr>
          <a:lstStyle/>
          <a:p>
            <a:r>
              <a:rPr lang="en-US" altLang="zh-CN" sz="6600" dirty="0">
                <a:solidFill>
                  <a:schemeClr val="bg1"/>
                </a:solidFill>
                <a:effectLst>
                  <a:outerShdw blurRad="50800" dist="50800" dir="5400000" algn="ctr" rotWithShape="0">
                    <a:schemeClr val="tx2"/>
                  </a:outerShdw>
                </a:effectLst>
                <a:latin typeface="Agency FB" panose="020B0503020202020204" pitchFamily="34" charset="0"/>
              </a:rPr>
              <a:t>1</a:t>
            </a:r>
            <a:endParaRPr lang="zh-CN" altLang="en-US" sz="6600" dirty="0">
              <a:solidFill>
                <a:schemeClr val="bg1"/>
              </a:solidFill>
              <a:effectLst>
                <a:outerShdw blurRad="50800" dist="50800" dir="5400000" algn="ctr" rotWithShape="0">
                  <a:schemeClr val="tx2"/>
                </a:outerShdw>
              </a:effectLst>
              <a:latin typeface="Agency FB" panose="020B0503020202020204" pitchFamily="34" charset="0"/>
            </a:endParaRPr>
          </a:p>
        </p:txBody>
      </p:sp>
      <p:sp>
        <p:nvSpPr>
          <p:cNvPr id="20" name="文本框 19">
            <a:extLst>
              <a:ext uri="{FF2B5EF4-FFF2-40B4-BE49-F238E27FC236}">
                <a16:creationId xmlns:a16="http://schemas.microsoft.com/office/drawing/2014/main" id="{EDF4A8DA-2E33-490E-A52B-702481117A20}"/>
              </a:ext>
            </a:extLst>
          </p:cNvPr>
          <p:cNvSpPr txBox="1"/>
          <p:nvPr/>
        </p:nvSpPr>
        <p:spPr>
          <a:xfrm>
            <a:off x="1182024" y="4845495"/>
            <a:ext cx="1661179"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rPr>
              <a:t>世界一流学科</a:t>
            </a:r>
          </a:p>
        </p:txBody>
      </p:sp>
      <p:sp>
        <p:nvSpPr>
          <p:cNvPr id="21" name="文本框 20">
            <a:extLst>
              <a:ext uri="{FF2B5EF4-FFF2-40B4-BE49-F238E27FC236}">
                <a16:creationId xmlns:a16="http://schemas.microsoft.com/office/drawing/2014/main" id="{84B6F2B9-C426-4DA4-BB6E-D7F975ABCEC9}"/>
              </a:ext>
            </a:extLst>
          </p:cNvPr>
          <p:cNvSpPr txBox="1"/>
          <p:nvPr/>
        </p:nvSpPr>
        <p:spPr>
          <a:xfrm>
            <a:off x="1049990" y="5756535"/>
            <a:ext cx="1973498" cy="307777"/>
          </a:xfrm>
          <a:prstGeom prst="rect">
            <a:avLst/>
          </a:prstGeom>
          <a:noFill/>
        </p:spPr>
        <p:txBody>
          <a:bodyPr wrap="square" rtlCol="0">
            <a:spAutoFit/>
          </a:bodyPr>
          <a:lstStyle/>
          <a:p>
            <a:r>
              <a:rPr lang="zh-CN" altLang="en-US" sz="1400" b="1" dirty="0">
                <a:solidFill>
                  <a:schemeClr val="accent1"/>
                </a:solidFill>
              </a:rPr>
              <a:t>化学科学与工程学科群</a:t>
            </a:r>
          </a:p>
        </p:txBody>
      </p:sp>
      <p:grpSp>
        <p:nvGrpSpPr>
          <p:cNvPr id="43" name="Group 21">
            <a:extLst>
              <a:ext uri="{FF2B5EF4-FFF2-40B4-BE49-F238E27FC236}">
                <a16:creationId xmlns:a16="http://schemas.microsoft.com/office/drawing/2014/main" id="{9B58CD89-5760-40C1-A004-CB0E509501DC}"/>
              </a:ext>
            </a:extLst>
          </p:cNvPr>
          <p:cNvGrpSpPr/>
          <p:nvPr/>
        </p:nvGrpSpPr>
        <p:grpSpPr>
          <a:xfrm>
            <a:off x="3669523" y="1775679"/>
            <a:ext cx="2315286" cy="3580398"/>
            <a:chOff x="893135" y="1829483"/>
            <a:chExt cx="2315286" cy="3580398"/>
          </a:xfrm>
        </p:grpSpPr>
        <p:sp>
          <p:nvSpPr>
            <p:cNvPr id="44" name="矩形 43">
              <a:extLst>
                <a:ext uri="{FF2B5EF4-FFF2-40B4-BE49-F238E27FC236}">
                  <a16:creationId xmlns:a16="http://schemas.microsoft.com/office/drawing/2014/main" id="{3EA0EFA6-EBD4-4539-8B1A-D9C56390A981}"/>
                </a:ext>
              </a:extLst>
            </p:cNvPr>
            <p:cNvSpPr/>
            <p:nvPr/>
          </p:nvSpPr>
          <p:spPr>
            <a:xfrm>
              <a:off x="893135" y="1829483"/>
              <a:ext cx="2315286" cy="3580398"/>
            </a:xfrm>
            <a:prstGeom prst="rect">
              <a:avLst/>
            </a:prstGeom>
            <a:blipFill dpi="0" rotWithShape="1">
              <a:blip r:embed="rId3"/>
              <a:srcRect/>
              <a:tile tx="0" ty="0" sx="100000" sy="100000" flip="none" algn="tl"/>
            </a:blipFill>
            <a:ln>
              <a:noFill/>
            </a:ln>
            <a:effectLst>
              <a:outerShdw blurRad="50800" dist="1016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椭圆 44">
              <a:extLst>
                <a:ext uri="{FF2B5EF4-FFF2-40B4-BE49-F238E27FC236}">
                  <a16:creationId xmlns:a16="http://schemas.microsoft.com/office/drawing/2014/main" id="{A3AB06F3-114D-4C00-B7DE-781FC4BAA4D4}"/>
                </a:ext>
              </a:extLst>
            </p:cNvPr>
            <p:cNvSpPr/>
            <p:nvPr/>
          </p:nvSpPr>
          <p:spPr>
            <a:xfrm>
              <a:off x="1211605" y="2112259"/>
              <a:ext cx="1678346" cy="1678346"/>
            </a:xfrm>
            <a:prstGeom prst="ellipse">
              <a:avLst/>
            </a:prstGeom>
            <a:solidFill>
              <a:schemeClr val="accent2">
                <a:alpha val="33000"/>
              </a:schemeClr>
            </a:solidFill>
            <a:ln w="38100" cap="flat" cmpd="sng" algn="ctr">
              <a:solidFill>
                <a:schemeClr val="tx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test-tube-and-flask_73666">
              <a:extLst>
                <a:ext uri="{FF2B5EF4-FFF2-40B4-BE49-F238E27FC236}">
                  <a16:creationId xmlns:a16="http://schemas.microsoft.com/office/drawing/2014/main" id="{8BCE163B-C57F-445C-92EA-A32B70DB5386}"/>
                </a:ext>
              </a:extLst>
            </p:cNvPr>
            <p:cNvSpPr>
              <a:spLocks noChangeAspect="1"/>
            </p:cNvSpPr>
            <p:nvPr/>
          </p:nvSpPr>
          <p:spPr bwMode="auto">
            <a:xfrm>
              <a:off x="1689585" y="2667821"/>
              <a:ext cx="722386" cy="567221"/>
            </a:xfrm>
            <a:custGeom>
              <a:avLst/>
              <a:gdLst>
                <a:gd name="T0" fmla="*/ 2873 w 2896"/>
                <a:gd name="T1" fmla="*/ 141 h 2277"/>
                <a:gd name="T2" fmla="*/ 2818 w 2896"/>
                <a:gd name="T3" fmla="*/ 127 h 2277"/>
                <a:gd name="T4" fmla="*/ 2663 w 2896"/>
                <a:gd name="T5" fmla="*/ 154 h 2277"/>
                <a:gd name="T6" fmla="*/ 2633 w 2896"/>
                <a:gd name="T7" fmla="*/ 142 h 2277"/>
                <a:gd name="T8" fmla="*/ 2061 w 2896"/>
                <a:gd name="T9" fmla="*/ 99 h 2277"/>
                <a:gd name="T10" fmla="*/ 2035 w 2896"/>
                <a:gd name="T11" fmla="*/ 99 h 2277"/>
                <a:gd name="T12" fmla="*/ 2035 w 2896"/>
                <a:gd name="T13" fmla="*/ 70 h 2277"/>
                <a:gd name="T14" fmla="*/ 2009 w 2896"/>
                <a:gd name="T15" fmla="*/ 18 h 2277"/>
                <a:gd name="T16" fmla="*/ 1953 w 2896"/>
                <a:gd name="T17" fmla="*/ 5 h 2277"/>
                <a:gd name="T18" fmla="*/ 1695 w 2896"/>
                <a:gd name="T19" fmla="*/ 65 h 2277"/>
                <a:gd name="T20" fmla="*/ 1644 w 2896"/>
                <a:gd name="T21" fmla="*/ 129 h 2277"/>
                <a:gd name="T22" fmla="*/ 1644 w 2896"/>
                <a:gd name="T23" fmla="*/ 178 h 2277"/>
                <a:gd name="T24" fmla="*/ 1448 w 2896"/>
                <a:gd name="T25" fmla="*/ 320 h 2277"/>
                <a:gd name="T26" fmla="*/ 1120 w 2896"/>
                <a:gd name="T27" fmla="*/ 127 h 2277"/>
                <a:gd name="T28" fmla="*/ 835 w 2896"/>
                <a:gd name="T29" fmla="*/ 99 h 2277"/>
                <a:gd name="T30" fmla="*/ 263 w 2896"/>
                <a:gd name="T31" fmla="*/ 142 h 2277"/>
                <a:gd name="T32" fmla="*/ 234 w 2896"/>
                <a:gd name="T33" fmla="*/ 154 h 2277"/>
                <a:gd name="T34" fmla="*/ 78 w 2896"/>
                <a:gd name="T35" fmla="*/ 127 h 2277"/>
                <a:gd name="T36" fmla="*/ 24 w 2896"/>
                <a:gd name="T37" fmla="*/ 141 h 2277"/>
                <a:gd name="T38" fmla="*/ 0 w 2896"/>
                <a:gd name="T39" fmla="*/ 192 h 2277"/>
                <a:gd name="T40" fmla="*/ 0 w 2896"/>
                <a:gd name="T41" fmla="*/ 1912 h 2277"/>
                <a:gd name="T42" fmla="*/ 55 w 2896"/>
                <a:gd name="T43" fmla="*/ 1978 h 2277"/>
                <a:gd name="T44" fmla="*/ 1200 w 2896"/>
                <a:gd name="T45" fmla="*/ 2181 h 2277"/>
                <a:gd name="T46" fmla="*/ 1200 w 2896"/>
                <a:gd name="T47" fmla="*/ 2211 h 2277"/>
                <a:gd name="T48" fmla="*/ 1267 w 2896"/>
                <a:gd name="T49" fmla="*/ 2277 h 2277"/>
                <a:gd name="T50" fmla="*/ 1607 w 2896"/>
                <a:gd name="T51" fmla="*/ 2277 h 2277"/>
                <a:gd name="T52" fmla="*/ 1674 w 2896"/>
                <a:gd name="T53" fmla="*/ 2211 h 2277"/>
                <a:gd name="T54" fmla="*/ 1674 w 2896"/>
                <a:gd name="T55" fmla="*/ 2185 h 2277"/>
                <a:gd name="T56" fmla="*/ 2841 w 2896"/>
                <a:gd name="T57" fmla="*/ 1978 h 2277"/>
                <a:gd name="T58" fmla="*/ 2896 w 2896"/>
                <a:gd name="T59" fmla="*/ 1912 h 2277"/>
                <a:gd name="T60" fmla="*/ 2896 w 2896"/>
                <a:gd name="T61" fmla="*/ 192 h 2277"/>
                <a:gd name="T62" fmla="*/ 2873 w 2896"/>
                <a:gd name="T63" fmla="*/ 141 h 2277"/>
                <a:gd name="T64" fmla="*/ 1644 w 2896"/>
                <a:gd name="T65" fmla="*/ 332 h 2277"/>
                <a:gd name="T66" fmla="*/ 1644 w 2896"/>
                <a:gd name="T67" fmla="*/ 1072 h 2277"/>
                <a:gd name="T68" fmla="*/ 1693 w 2896"/>
                <a:gd name="T69" fmla="*/ 1136 h 2277"/>
                <a:gd name="T70" fmla="*/ 1710 w 2896"/>
                <a:gd name="T71" fmla="*/ 1138 h 2277"/>
                <a:gd name="T72" fmla="*/ 1768 w 2896"/>
                <a:gd name="T73" fmla="*/ 1104 h 2277"/>
                <a:gd name="T74" fmla="*/ 1845 w 2896"/>
                <a:gd name="T75" fmla="*/ 968 h 2277"/>
                <a:gd name="T76" fmla="*/ 1916 w 2896"/>
                <a:gd name="T77" fmla="*/ 1056 h 2277"/>
                <a:gd name="T78" fmla="*/ 1990 w 2896"/>
                <a:gd name="T79" fmla="*/ 1077 h 2277"/>
                <a:gd name="T80" fmla="*/ 2035 w 2896"/>
                <a:gd name="T81" fmla="*/ 1014 h 2277"/>
                <a:gd name="T82" fmla="*/ 2035 w 2896"/>
                <a:gd name="T83" fmla="*/ 232 h 2277"/>
                <a:gd name="T84" fmla="*/ 2061 w 2896"/>
                <a:gd name="T85" fmla="*/ 232 h 2277"/>
                <a:gd name="T86" fmla="*/ 2557 w 2896"/>
                <a:gd name="T87" fmla="*/ 267 h 2277"/>
                <a:gd name="T88" fmla="*/ 2557 w 2896"/>
                <a:gd name="T89" fmla="*/ 1757 h 2277"/>
                <a:gd name="T90" fmla="*/ 2051 w 2896"/>
                <a:gd name="T91" fmla="*/ 1718 h 2277"/>
                <a:gd name="T92" fmla="*/ 1781 w 2896"/>
                <a:gd name="T93" fmla="*/ 1741 h 2277"/>
                <a:gd name="T94" fmla="*/ 1515 w 2896"/>
                <a:gd name="T95" fmla="*/ 1831 h 2277"/>
                <a:gd name="T96" fmla="*/ 1515 w 2896"/>
                <a:gd name="T97" fmla="*/ 445 h 2277"/>
                <a:gd name="T98" fmla="*/ 1644 w 2896"/>
                <a:gd name="T99" fmla="*/ 332 h 2277"/>
                <a:gd name="T100" fmla="*/ 1083 w 2896"/>
                <a:gd name="T101" fmla="*/ 255 h 2277"/>
                <a:gd name="T102" fmla="*/ 1382 w 2896"/>
                <a:gd name="T103" fmla="*/ 445 h 2277"/>
                <a:gd name="T104" fmla="*/ 1382 w 2896"/>
                <a:gd name="T105" fmla="*/ 1831 h 2277"/>
                <a:gd name="T106" fmla="*/ 1115 w 2896"/>
                <a:gd name="T107" fmla="*/ 1741 h 2277"/>
                <a:gd name="T108" fmla="*/ 845 w 2896"/>
                <a:gd name="T109" fmla="*/ 1718 h 2277"/>
                <a:gd name="T110" fmla="*/ 339 w 2896"/>
                <a:gd name="T111" fmla="*/ 1757 h 2277"/>
                <a:gd name="T112" fmla="*/ 339 w 2896"/>
                <a:gd name="T113" fmla="*/ 267 h 2277"/>
                <a:gd name="T114" fmla="*/ 835 w 2896"/>
                <a:gd name="T115" fmla="*/ 232 h 2277"/>
                <a:gd name="T116" fmla="*/ 1083 w 2896"/>
                <a:gd name="T117" fmla="*/ 255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6" h="2277">
                  <a:moveTo>
                    <a:pt x="2873" y="141"/>
                  </a:moveTo>
                  <a:cubicBezTo>
                    <a:pt x="2857" y="129"/>
                    <a:pt x="2838" y="123"/>
                    <a:pt x="2818" y="127"/>
                  </a:cubicBezTo>
                  <a:lnTo>
                    <a:pt x="2663" y="154"/>
                  </a:lnTo>
                  <a:cubicBezTo>
                    <a:pt x="2654" y="148"/>
                    <a:pt x="2644" y="144"/>
                    <a:pt x="2633" y="142"/>
                  </a:cubicBezTo>
                  <a:cubicBezTo>
                    <a:pt x="2621" y="141"/>
                    <a:pt x="2322" y="99"/>
                    <a:pt x="2061" y="99"/>
                  </a:cubicBezTo>
                  <a:cubicBezTo>
                    <a:pt x="2052" y="99"/>
                    <a:pt x="2043" y="99"/>
                    <a:pt x="2035" y="99"/>
                  </a:cubicBezTo>
                  <a:lnTo>
                    <a:pt x="2035" y="70"/>
                  </a:lnTo>
                  <a:cubicBezTo>
                    <a:pt x="2035" y="49"/>
                    <a:pt x="2025" y="30"/>
                    <a:pt x="2009" y="18"/>
                  </a:cubicBezTo>
                  <a:cubicBezTo>
                    <a:pt x="1994" y="5"/>
                    <a:pt x="1973" y="0"/>
                    <a:pt x="1953" y="5"/>
                  </a:cubicBezTo>
                  <a:lnTo>
                    <a:pt x="1695" y="65"/>
                  </a:lnTo>
                  <a:cubicBezTo>
                    <a:pt x="1665" y="72"/>
                    <a:pt x="1644" y="98"/>
                    <a:pt x="1644" y="129"/>
                  </a:cubicBezTo>
                  <a:lnTo>
                    <a:pt x="1644" y="178"/>
                  </a:lnTo>
                  <a:cubicBezTo>
                    <a:pt x="1554" y="223"/>
                    <a:pt x="1489" y="278"/>
                    <a:pt x="1448" y="320"/>
                  </a:cubicBezTo>
                  <a:cubicBezTo>
                    <a:pt x="1389" y="259"/>
                    <a:pt x="1281" y="172"/>
                    <a:pt x="1120" y="127"/>
                  </a:cubicBezTo>
                  <a:cubicBezTo>
                    <a:pt x="1052" y="108"/>
                    <a:pt x="959" y="99"/>
                    <a:pt x="835" y="99"/>
                  </a:cubicBezTo>
                  <a:cubicBezTo>
                    <a:pt x="574" y="99"/>
                    <a:pt x="276" y="141"/>
                    <a:pt x="263" y="142"/>
                  </a:cubicBezTo>
                  <a:cubicBezTo>
                    <a:pt x="252" y="144"/>
                    <a:pt x="242" y="148"/>
                    <a:pt x="234" y="154"/>
                  </a:cubicBezTo>
                  <a:lnTo>
                    <a:pt x="78" y="127"/>
                  </a:lnTo>
                  <a:cubicBezTo>
                    <a:pt x="59" y="123"/>
                    <a:pt x="39" y="129"/>
                    <a:pt x="24" y="141"/>
                  </a:cubicBezTo>
                  <a:cubicBezTo>
                    <a:pt x="9" y="154"/>
                    <a:pt x="0" y="173"/>
                    <a:pt x="0" y="192"/>
                  </a:cubicBezTo>
                  <a:lnTo>
                    <a:pt x="0" y="1912"/>
                  </a:lnTo>
                  <a:cubicBezTo>
                    <a:pt x="0" y="1944"/>
                    <a:pt x="23" y="1972"/>
                    <a:pt x="55" y="1978"/>
                  </a:cubicBezTo>
                  <a:lnTo>
                    <a:pt x="1200" y="2181"/>
                  </a:lnTo>
                  <a:lnTo>
                    <a:pt x="1200" y="2211"/>
                  </a:lnTo>
                  <a:cubicBezTo>
                    <a:pt x="1200" y="2248"/>
                    <a:pt x="1230" y="2277"/>
                    <a:pt x="1267" y="2277"/>
                  </a:cubicBezTo>
                  <a:lnTo>
                    <a:pt x="1607" y="2277"/>
                  </a:lnTo>
                  <a:cubicBezTo>
                    <a:pt x="1644" y="2277"/>
                    <a:pt x="1674" y="2248"/>
                    <a:pt x="1674" y="2211"/>
                  </a:cubicBezTo>
                  <a:lnTo>
                    <a:pt x="1674" y="2185"/>
                  </a:lnTo>
                  <a:lnTo>
                    <a:pt x="2841" y="1978"/>
                  </a:lnTo>
                  <a:cubicBezTo>
                    <a:pt x="2873" y="1972"/>
                    <a:pt x="2896" y="1944"/>
                    <a:pt x="2896" y="1912"/>
                  </a:cubicBezTo>
                  <a:lnTo>
                    <a:pt x="2896" y="192"/>
                  </a:lnTo>
                  <a:cubicBezTo>
                    <a:pt x="2896" y="173"/>
                    <a:pt x="2888" y="154"/>
                    <a:pt x="2873" y="141"/>
                  </a:cubicBezTo>
                  <a:close/>
                  <a:moveTo>
                    <a:pt x="1644" y="332"/>
                  </a:moveTo>
                  <a:lnTo>
                    <a:pt x="1644" y="1072"/>
                  </a:lnTo>
                  <a:cubicBezTo>
                    <a:pt x="1644" y="1102"/>
                    <a:pt x="1664" y="1129"/>
                    <a:pt x="1693" y="1136"/>
                  </a:cubicBezTo>
                  <a:cubicBezTo>
                    <a:pt x="1699" y="1138"/>
                    <a:pt x="1705" y="1138"/>
                    <a:pt x="1710" y="1138"/>
                  </a:cubicBezTo>
                  <a:cubicBezTo>
                    <a:pt x="1734" y="1138"/>
                    <a:pt x="1756" y="1126"/>
                    <a:pt x="1768" y="1104"/>
                  </a:cubicBezTo>
                  <a:lnTo>
                    <a:pt x="1845" y="968"/>
                  </a:lnTo>
                  <a:lnTo>
                    <a:pt x="1916" y="1056"/>
                  </a:lnTo>
                  <a:cubicBezTo>
                    <a:pt x="1934" y="1078"/>
                    <a:pt x="1964" y="1086"/>
                    <a:pt x="1990" y="1077"/>
                  </a:cubicBezTo>
                  <a:cubicBezTo>
                    <a:pt x="2017" y="1067"/>
                    <a:pt x="2035" y="1042"/>
                    <a:pt x="2035" y="1014"/>
                  </a:cubicBezTo>
                  <a:lnTo>
                    <a:pt x="2035" y="232"/>
                  </a:lnTo>
                  <a:cubicBezTo>
                    <a:pt x="2043" y="232"/>
                    <a:pt x="2052" y="232"/>
                    <a:pt x="2061" y="232"/>
                  </a:cubicBezTo>
                  <a:cubicBezTo>
                    <a:pt x="2247" y="232"/>
                    <a:pt x="2458" y="255"/>
                    <a:pt x="2557" y="267"/>
                  </a:cubicBezTo>
                  <a:lnTo>
                    <a:pt x="2557" y="1757"/>
                  </a:lnTo>
                  <a:cubicBezTo>
                    <a:pt x="2449" y="1742"/>
                    <a:pt x="2244" y="1718"/>
                    <a:pt x="2051" y="1718"/>
                  </a:cubicBezTo>
                  <a:cubicBezTo>
                    <a:pt x="1943" y="1718"/>
                    <a:pt x="1852" y="1726"/>
                    <a:pt x="1781" y="1741"/>
                  </a:cubicBezTo>
                  <a:cubicBezTo>
                    <a:pt x="1659" y="1766"/>
                    <a:pt x="1574" y="1800"/>
                    <a:pt x="1515" y="1831"/>
                  </a:cubicBezTo>
                  <a:lnTo>
                    <a:pt x="1515" y="445"/>
                  </a:lnTo>
                  <a:cubicBezTo>
                    <a:pt x="1533" y="422"/>
                    <a:pt x="1576" y="376"/>
                    <a:pt x="1644" y="332"/>
                  </a:cubicBezTo>
                  <a:close/>
                  <a:moveTo>
                    <a:pt x="1083" y="255"/>
                  </a:moveTo>
                  <a:cubicBezTo>
                    <a:pt x="1253" y="303"/>
                    <a:pt x="1350" y="407"/>
                    <a:pt x="1382" y="445"/>
                  </a:cubicBezTo>
                  <a:lnTo>
                    <a:pt x="1382" y="1831"/>
                  </a:lnTo>
                  <a:cubicBezTo>
                    <a:pt x="1323" y="1800"/>
                    <a:pt x="1237" y="1766"/>
                    <a:pt x="1115" y="1741"/>
                  </a:cubicBezTo>
                  <a:cubicBezTo>
                    <a:pt x="1044" y="1726"/>
                    <a:pt x="953" y="1718"/>
                    <a:pt x="845" y="1718"/>
                  </a:cubicBezTo>
                  <a:cubicBezTo>
                    <a:pt x="652" y="1718"/>
                    <a:pt x="448" y="1742"/>
                    <a:pt x="339" y="1757"/>
                  </a:cubicBezTo>
                  <a:lnTo>
                    <a:pt x="339" y="267"/>
                  </a:lnTo>
                  <a:cubicBezTo>
                    <a:pt x="439" y="255"/>
                    <a:pt x="650" y="232"/>
                    <a:pt x="835" y="232"/>
                  </a:cubicBezTo>
                  <a:cubicBezTo>
                    <a:pt x="945" y="232"/>
                    <a:pt x="1029" y="240"/>
                    <a:pt x="1083" y="255"/>
                  </a:cubicBezTo>
                  <a:close/>
                </a:path>
              </a:pathLst>
            </a:custGeom>
            <a:blipFill>
              <a:blip r:embed="rId4"/>
              <a:tile tx="0" ty="0" sx="100000" sy="100000" flip="none" algn="tl"/>
            </a:blipFill>
            <a:ln>
              <a:noFill/>
            </a:ln>
            <a:effectLst>
              <a:outerShdw blurRad="50800" dist="38100" dir="2700000" algn="tl" rotWithShape="0">
                <a:prstClr val="black">
                  <a:alpha val="40000"/>
                </a:prstClr>
              </a:outerShdw>
            </a:effectLst>
          </p:spPr>
          <p:txBody>
            <a:bodyPr/>
            <a:lstStyle/>
            <a:p>
              <a:endParaRPr lang="zh-CN" altLang="en-US"/>
            </a:p>
          </p:txBody>
        </p:sp>
      </p:grpSp>
      <p:sp>
        <p:nvSpPr>
          <p:cNvPr id="26" name="文本框 25">
            <a:extLst>
              <a:ext uri="{FF2B5EF4-FFF2-40B4-BE49-F238E27FC236}">
                <a16:creationId xmlns:a16="http://schemas.microsoft.com/office/drawing/2014/main" id="{868E59C0-9B88-4D57-9DC4-B089AADDE353}"/>
              </a:ext>
            </a:extLst>
          </p:cNvPr>
          <p:cNvSpPr txBox="1"/>
          <p:nvPr/>
        </p:nvSpPr>
        <p:spPr>
          <a:xfrm>
            <a:off x="4562760" y="3789343"/>
            <a:ext cx="1200366" cy="1107996"/>
          </a:xfrm>
          <a:prstGeom prst="rect">
            <a:avLst/>
          </a:prstGeom>
          <a:noFill/>
        </p:spPr>
        <p:txBody>
          <a:bodyPr wrap="square" rtlCol="0">
            <a:spAutoFit/>
          </a:bodyPr>
          <a:lstStyle/>
          <a:p>
            <a:r>
              <a:rPr lang="en-US" altLang="zh-CN" sz="6600" dirty="0">
                <a:solidFill>
                  <a:schemeClr val="bg1"/>
                </a:solidFill>
                <a:effectLst>
                  <a:outerShdw blurRad="50800" dist="50800" dir="5400000" algn="ctr" rotWithShape="0">
                    <a:schemeClr val="tx2"/>
                  </a:outerShdw>
                </a:effectLst>
                <a:latin typeface="Agency FB" panose="020B0503020202020204" pitchFamily="34" charset="0"/>
              </a:rPr>
              <a:t>6</a:t>
            </a:r>
            <a:endParaRPr lang="zh-CN" altLang="en-US" sz="6600" dirty="0">
              <a:solidFill>
                <a:schemeClr val="bg1"/>
              </a:solidFill>
              <a:effectLst>
                <a:outerShdw blurRad="50800" dist="50800" dir="5400000" algn="ctr" rotWithShape="0">
                  <a:schemeClr val="tx2"/>
                </a:outerShdw>
              </a:effectLst>
              <a:latin typeface="Agency FB" panose="020B0503020202020204" pitchFamily="34" charset="0"/>
            </a:endParaRPr>
          </a:p>
        </p:txBody>
      </p:sp>
      <p:sp>
        <p:nvSpPr>
          <p:cNvPr id="27" name="文本框 26">
            <a:extLst>
              <a:ext uri="{FF2B5EF4-FFF2-40B4-BE49-F238E27FC236}">
                <a16:creationId xmlns:a16="http://schemas.microsoft.com/office/drawing/2014/main" id="{F6BE7808-CDD2-4B56-9353-BDD5D185F50D}"/>
              </a:ext>
            </a:extLst>
          </p:cNvPr>
          <p:cNvSpPr txBox="1"/>
          <p:nvPr/>
        </p:nvSpPr>
        <p:spPr>
          <a:xfrm>
            <a:off x="4281234" y="4825693"/>
            <a:ext cx="2117739"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rPr>
              <a:t>高峰学科</a:t>
            </a:r>
          </a:p>
        </p:txBody>
      </p:sp>
      <p:sp>
        <p:nvSpPr>
          <p:cNvPr id="28" name="文本框 27">
            <a:extLst>
              <a:ext uri="{FF2B5EF4-FFF2-40B4-BE49-F238E27FC236}">
                <a16:creationId xmlns:a16="http://schemas.microsoft.com/office/drawing/2014/main" id="{E40C4977-DBEF-4906-87B6-82D7313EBA09}"/>
              </a:ext>
            </a:extLst>
          </p:cNvPr>
          <p:cNvSpPr txBox="1"/>
          <p:nvPr/>
        </p:nvSpPr>
        <p:spPr>
          <a:xfrm>
            <a:off x="3669523" y="5668032"/>
            <a:ext cx="2233226" cy="523220"/>
          </a:xfrm>
          <a:prstGeom prst="rect">
            <a:avLst/>
          </a:prstGeom>
          <a:noFill/>
        </p:spPr>
        <p:txBody>
          <a:bodyPr wrap="square" rtlCol="0">
            <a:spAutoFit/>
          </a:bodyPr>
          <a:lstStyle/>
          <a:p>
            <a:r>
              <a:rPr lang="zh-CN" altLang="en-US" sz="1400" b="1" dirty="0">
                <a:solidFill>
                  <a:schemeClr val="accent1"/>
                </a:solidFill>
              </a:rPr>
              <a:t>化学科学与工程、土木工程、管理科学与工程等</a:t>
            </a:r>
          </a:p>
        </p:txBody>
      </p:sp>
      <p:grpSp>
        <p:nvGrpSpPr>
          <p:cNvPr id="47" name="Group 35">
            <a:extLst>
              <a:ext uri="{FF2B5EF4-FFF2-40B4-BE49-F238E27FC236}">
                <a16:creationId xmlns:a16="http://schemas.microsoft.com/office/drawing/2014/main" id="{31A2E60A-47B2-4FC1-B6AF-5A3DB0170809}"/>
              </a:ext>
            </a:extLst>
          </p:cNvPr>
          <p:cNvGrpSpPr/>
          <p:nvPr/>
        </p:nvGrpSpPr>
        <p:grpSpPr>
          <a:xfrm>
            <a:off x="6445911" y="1775679"/>
            <a:ext cx="2315286" cy="3580398"/>
            <a:chOff x="893135" y="1829483"/>
            <a:chExt cx="2315286" cy="3580398"/>
          </a:xfrm>
        </p:grpSpPr>
        <p:sp>
          <p:nvSpPr>
            <p:cNvPr id="48" name="矩形 47">
              <a:extLst>
                <a:ext uri="{FF2B5EF4-FFF2-40B4-BE49-F238E27FC236}">
                  <a16:creationId xmlns:a16="http://schemas.microsoft.com/office/drawing/2014/main" id="{C116C330-CB0B-43C7-A8C2-01B7E6E9632C}"/>
                </a:ext>
              </a:extLst>
            </p:cNvPr>
            <p:cNvSpPr/>
            <p:nvPr/>
          </p:nvSpPr>
          <p:spPr>
            <a:xfrm>
              <a:off x="893135" y="1829483"/>
              <a:ext cx="2315286" cy="3580398"/>
            </a:xfrm>
            <a:prstGeom prst="rect">
              <a:avLst/>
            </a:prstGeom>
            <a:blipFill dpi="0" rotWithShape="1">
              <a:blip r:embed="rId3"/>
              <a:srcRect/>
              <a:tile tx="0" ty="0" sx="100000" sy="100000" flip="none" algn="tl"/>
            </a:blipFill>
            <a:ln>
              <a:noFill/>
            </a:ln>
            <a:effectLst>
              <a:outerShdw blurRad="50800" dist="1016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椭圆 48">
              <a:extLst>
                <a:ext uri="{FF2B5EF4-FFF2-40B4-BE49-F238E27FC236}">
                  <a16:creationId xmlns:a16="http://schemas.microsoft.com/office/drawing/2014/main" id="{F28480CC-D75B-449E-A577-736113C3BEA1}"/>
                </a:ext>
              </a:extLst>
            </p:cNvPr>
            <p:cNvSpPr/>
            <p:nvPr/>
          </p:nvSpPr>
          <p:spPr>
            <a:xfrm>
              <a:off x="1211605" y="2112259"/>
              <a:ext cx="1678346" cy="1678346"/>
            </a:xfrm>
            <a:prstGeom prst="ellipse">
              <a:avLst/>
            </a:prstGeom>
            <a:solidFill>
              <a:schemeClr val="accent2">
                <a:alpha val="33000"/>
              </a:schemeClr>
            </a:solidFill>
            <a:ln w="38100" cap="flat" cmpd="sng" algn="ctr">
              <a:solidFill>
                <a:schemeClr val="tx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test-tube-and-flask_73666">
              <a:extLst>
                <a:ext uri="{FF2B5EF4-FFF2-40B4-BE49-F238E27FC236}">
                  <a16:creationId xmlns:a16="http://schemas.microsoft.com/office/drawing/2014/main" id="{60A61DFE-1C19-469A-B612-F3155F68EE31}"/>
                </a:ext>
              </a:extLst>
            </p:cNvPr>
            <p:cNvSpPr>
              <a:spLocks noChangeAspect="1"/>
            </p:cNvSpPr>
            <p:nvPr/>
          </p:nvSpPr>
          <p:spPr bwMode="auto">
            <a:xfrm>
              <a:off x="1689585" y="2615734"/>
              <a:ext cx="722386" cy="671395"/>
            </a:xfrm>
            <a:custGeom>
              <a:avLst/>
              <a:gdLst>
                <a:gd name="connsiteX0" fmla="*/ 390025 w 609523"/>
                <a:gd name="connsiteY0" fmla="*/ 408698 h 566499"/>
                <a:gd name="connsiteX1" fmla="*/ 385384 w 609523"/>
                <a:gd name="connsiteY1" fmla="*/ 445099 h 566499"/>
                <a:gd name="connsiteX2" fmla="*/ 386855 w 609523"/>
                <a:gd name="connsiteY2" fmla="*/ 449169 h 566499"/>
                <a:gd name="connsiteX3" fmla="*/ 390930 w 609523"/>
                <a:gd name="connsiteY3" fmla="*/ 450525 h 566499"/>
                <a:gd name="connsiteX4" fmla="*/ 427265 w 609523"/>
                <a:gd name="connsiteY4" fmla="*/ 446004 h 566499"/>
                <a:gd name="connsiteX5" fmla="*/ 437339 w 609523"/>
                <a:gd name="connsiteY5" fmla="*/ 277675 h 566499"/>
                <a:gd name="connsiteX6" fmla="*/ 489068 w 609523"/>
                <a:gd name="connsiteY6" fmla="*/ 329338 h 566499"/>
                <a:gd name="connsiteX7" fmla="*/ 441980 w 609523"/>
                <a:gd name="connsiteY7" fmla="*/ 376366 h 566499"/>
                <a:gd name="connsiteX8" fmla="*/ 441980 w 609523"/>
                <a:gd name="connsiteY8" fmla="*/ 394114 h 566499"/>
                <a:gd name="connsiteX9" fmla="*/ 459638 w 609523"/>
                <a:gd name="connsiteY9" fmla="*/ 394114 h 566499"/>
                <a:gd name="connsiteX10" fmla="*/ 506726 w 609523"/>
                <a:gd name="connsiteY10" fmla="*/ 347087 h 566499"/>
                <a:gd name="connsiteX11" fmla="*/ 558455 w 609523"/>
                <a:gd name="connsiteY11" fmla="*/ 398749 h 566499"/>
                <a:gd name="connsiteX12" fmla="*/ 498803 w 609523"/>
                <a:gd name="connsiteY12" fmla="*/ 458326 h 566499"/>
                <a:gd name="connsiteX13" fmla="*/ 489747 w 609523"/>
                <a:gd name="connsiteY13" fmla="*/ 462735 h 566499"/>
                <a:gd name="connsiteX14" fmla="*/ 376102 w 609523"/>
                <a:gd name="connsiteY14" fmla="*/ 477092 h 566499"/>
                <a:gd name="connsiteX15" fmla="*/ 363311 w 609523"/>
                <a:gd name="connsiteY15" fmla="*/ 472683 h 566499"/>
                <a:gd name="connsiteX16" fmla="*/ 358897 w 609523"/>
                <a:gd name="connsiteY16" fmla="*/ 459795 h 566499"/>
                <a:gd name="connsiteX17" fmla="*/ 373272 w 609523"/>
                <a:gd name="connsiteY17" fmla="*/ 346295 h 566499"/>
                <a:gd name="connsiteX18" fmla="*/ 377574 w 609523"/>
                <a:gd name="connsiteY18" fmla="*/ 337364 h 566499"/>
                <a:gd name="connsiteX19" fmla="*/ 523865 w 609523"/>
                <a:gd name="connsiteY19" fmla="*/ 226806 h 566499"/>
                <a:gd name="connsiteX20" fmla="*/ 584479 w 609523"/>
                <a:gd name="connsiteY20" fmla="*/ 251812 h 566499"/>
                <a:gd name="connsiteX21" fmla="*/ 584479 w 609523"/>
                <a:gd name="connsiteY21" fmla="*/ 372748 h 566499"/>
                <a:gd name="connsiteX22" fmla="*/ 578140 w 609523"/>
                <a:gd name="connsiteY22" fmla="*/ 379077 h 566499"/>
                <a:gd name="connsiteX23" fmla="*/ 456911 w 609523"/>
                <a:gd name="connsiteY23" fmla="*/ 258141 h 566499"/>
                <a:gd name="connsiteX24" fmla="*/ 463250 w 609523"/>
                <a:gd name="connsiteY24" fmla="*/ 251812 h 566499"/>
                <a:gd name="connsiteX25" fmla="*/ 523865 w 609523"/>
                <a:gd name="connsiteY25" fmla="*/ 226806 h 566499"/>
                <a:gd name="connsiteX26" fmla="*/ 96229 w 609523"/>
                <a:gd name="connsiteY26" fmla="*/ 45211 h 566499"/>
                <a:gd name="connsiteX27" fmla="*/ 96229 w 609523"/>
                <a:gd name="connsiteY27" fmla="*/ 103873 h 566499"/>
                <a:gd name="connsiteX28" fmla="*/ 103361 w 609523"/>
                <a:gd name="connsiteY28" fmla="*/ 103873 h 566499"/>
                <a:gd name="connsiteX29" fmla="*/ 132117 w 609523"/>
                <a:gd name="connsiteY29" fmla="*/ 132582 h 566499"/>
                <a:gd name="connsiteX30" fmla="*/ 103361 w 609523"/>
                <a:gd name="connsiteY30" fmla="*/ 161179 h 566499"/>
                <a:gd name="connsiteX31" fmla="*/ 96229 w 609523"/>
                <a:gd name="connsiteY31" fmla="*/ 161179 h 566499"/>
                <a:gd name="connsiteX32" fmla="*/ 96229 w 609523"/>
                <a:gd name="connsiteY32" fmla="*/ 254653 h 566499"/>
                <a:gd name="connsiteX33" fmla="*/ 103361 w 609523"/>
                <a:gd name="connsiteY33" fmla="*/ 254653 h 566499"/>
                <a:gd name="connsiteX34" fmla="*/ 132117 w 609523"/>
                <a:gd name="connsiteY34" fmla="*/ 283249 h 566499"/>
                <a:gd name="connsiteX35" fmla="*/ 103361 w 609523"/>
                <a:gd name="connsiteY35" fmla="*/ 311846 h 566499"/>
                <a:gd name="connsiteX36" fmla="*/ 96229 w 609523"/>
                <a:gd name="connsiteY36" fmla="*/ 311846 h 566499"/>
                <a:gd name="connsiteX37" fmla="*/ 96229 w 609523"/>
                <a:gd name="connsiteY37" fmla="*/ 405320 h 566499"/>
                <a:gd name="connsiteX38" fmla="*/ 103361 w 609523"/>
                <a:gd name="connsiteY38" fmla="*/ 405320 h 566499"/>
                <a:gd name="connsiteX39" fmla="*/ 132117 w 609523"/>
                <a:gd name="connsiteY39" fmla="*/ 433917 h 566499"/>
                <a:gd name="connsiteX40" fmla="*/ 103361 w 609523"/>
                <a:gd name="connsiteY40" fmla="*/ 462626 h 566499"/>
                <a:gd name="connsiteX41" fmla="*/ 96229 w 609523"/>
                <a:gd name="connsiteY41" fmla="*/ 462626 h 566499"/>
                <a:gd name="connsiteX42" fmla="*/ 96229 w 609523"/>
                <a:gd name="connsiteY42" fmla="*/ 521288 h 566499"/>
                <a:gd name="connsiteX43" fmla="*/ 142305 w 609523"/>
                <a:gd name="connsiteY43" fmla="*/ 521288 h 566499"/>
                <a:gd name="connsiteX44" fmla="*/ 142305 w 609523"/>
                <a:gd name="connsiteY44" fmla="*/ 45211 h 566499"/>
                <a:gd name="connsiteX45" fmla="*/ 81172 w 609523"/>
                <a:gd name="connsiteY45" fmla="*/ 0 h 566499"/>
                <a:gd name="connsiteX46" fmla="*/ 497786 w 609523"/>
                <a:gd name="connsiteY46" fmla="*/ 0 h 566499"/>
                <a:gd name="connsiteX47" fmla="*/ 527900 w 609523"/>
                <a:gd name="connsiteY47" fmla="*/ 30179 h 566499"/>
                <a:gd name="connsiteX48" fmla="*/ 527900 w 609523"/>
                <a:gd name="connsiteY48" fmla="*/ 199495 h 566499"/>
                <a:gd name="connsiteX49" fmla="*/ 482616 w 609523"/>
                <a:gd name="connsiteY49" fmla="*/ 210911 h 566499"/>
                <a:gd name="connsiteX50" fmla="*/ 482616 w 609523"/>
                <a:gd name="connsiteY50" fmla="*/ 45211 h 566499"/>
                <a:gd name="connsiteX51" fmla="*/ 190873 w 609523"/>
                <a:gd name="connsiteY51" fmla="*/ 45211 h 566499"/>
                <a:gd name="connsiteX52" fmla="*/ 190873 w 609523"/>
                <a:gd name="connsiteY52" fmla="*/ 521288 h 566499"/>
                <a:gd name="connsiteX53" fmla="*/ 482616 w 609523"/>
                <a:gd name="connsiteY53" fmla="*/ 521288 h 566499"/>
                <a:gd name="connsiteX54" fmla="*/ 482616 w 609523"/>
                <a:gd name="connsiteY54" fmla="*/ 498004 h 566499"/>
                <a:gd name="connsiteX55" fmla="*/ 502881 w 609523"/>
                <a:gd name="connsiteY55" fmla="*/ 495404 h 566499"/>
                <a:gd name="connsiteX56" fmla="*/ 527900 w 609523"/>
                <a:gd name="connsiteY56" fmla="*/ 483875 h 566499"/>
                <a:gd name="connsiteX57" fmla="*/ 527900 w 609523"/>
                <a:gd name="connsiteY57" fmla="*/ 536320 h 566499"/>
                <a:gd name="connsiteX58" fmla="*/ 497786 w 609523"/>
                <a:gd name="connsiteY58" fmla="*/ 566499 h 566499"/>
                <a:gd name="connsiteX59" fmla="*/ 81172 w 609523"/>
                <a:gd name="connsiteY59" fmla="*/ 566499 h 566499"/>
                <a:gd name="connsiteX60" fmla="*/ 50945 w 609523"/>
                <a:gd name="connsiteY60" fmla="*/ 536320 h 566499"/>
                <a:gd name="connsiteX61" fmla="*/ 50945 w 609523"/>
                <a:gd name="connsiteY61" fmla="*/ 462626 h 566499"/>
                <a:gd name="connsiteX62" fmla="*/ 28642 w 609523"/>
                <a:gd name="connsiteY62" fmla="*/ 462626 h 566499"/>
                <a:gd name="connsiteX63" fmla="*/ 0 w 609523"/>
                <a:gd name="connsiteY63" fmla="*/ 433917 h 566499"/>
                <a:gd name="connsiteX64" fmla="*/ 28642 w 609523"/>
                <a:gd name="connsiteY64" fmla="*/ 405320 h 566499"/>
                <a:gd name="connsiteX65" fmla="*/ 50945 w 609523"/>
                <a:gd name="connsiteY65" fmla="*/ 405320 h 566499"/>
                <a:gd name="connsiteX66" fmla="*/ 50945 w 609523"/>
                <a:gd name="connsiteY66" fmla="*/ 311846 h 566499"/>
                <a:gd name="connsiteX67" fmla="*/ 28642 w 609523"/>
                <a:gd name="connsiteY67" fmla="*/ 311846 h 566499"/>
                <a:gd name="connsiteX68" fmla="*/ 0 w 609523"/>
                <a:gd name="connsiteY68" fmla="*/ 283249 h 566499"/>
                <a:gd name="connsiteX69" fmla="*/ 28642 w 609523"/>
                <a:gd name="connsiteY69" fmla="*/ 254653 h 566499"/>
                <a:gd name="connsiteX70" fmla="*/ 50945 w 609523"/>
                <a:gd name="connsiteY70" fmla="*/ 254653 h 566499"/>
                <a:gd name="connsiteX71" fmla="*/ 50945 w 609523"/>
                <a:gd name="connsiteY71" fmla="*/ 161179 h 566499"/>
                <a:gd name="connsiteX72" fmla="*/ 28642 w 609523"/>
                <a:gd name="connsiteY72" fmla="*/ 161179 h 566499"/>
                <a:gd name="connsiteX73" fmla="*/ 0 w 609523"/>
                <a:gd name="connsiteY73" fmla="*/ 132582 h 566499"/>
                <a:gd name="connsiteX74" fmla="*/ 28642 w 609523"/>
                <a:gd name="connsiteY74" fmla="*/ 103873 h 566499"/>
                <a:gd name="connsiteX75" fmla="*/ 50945 w 609523"/>
                <a:gd name="connsiteY75" fmla="*/ 103873 h 566499"/>
                <a:gd name="connsiteX76" fmla="*/ 50945 w 609523"/>
                <a:gd name="connsiteY76" fmla="*/ 30179 h 566499"/>
                <a:gd name="connsiteX77" fmla="*/ 81172 w 609523"/>
                <a:gd name="connsiteY77" fmla="*/ 0 h 56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9523" h="566499">
                  <a:moveTo>
                    <a:pt x="390025" y="408698"/>
                  </a:moveTo>
                  <a:lnTo>
                    <a:pt x="385384" y="445099"/>
                  </a:lnTo>
                  <a:cubicBezTo>
                    <a:pt x="385158" y="446569"/>
                    <a:pt x="385724" y="448038"/>
                    <a:pt x="386855" y="449169"/>
                  </a:cubicBezTo>
                  <a:cubicBezTo>
                    <a:pt x="387874" y="450186"/>
                    <a:pt x="389459" y="450752"/>
                    <a:pt x="390930" y="450525"/>
                  </a:cubicBezTo>
                  <a:lnTo>
                    <a:pt x="427265" y="446004"/>
                  </a:lnTo>
                  <a:close/>
                  <a:moveTo>
                    <a:pt x="437339" y="277675"/>
                  </a:moveTo>
                  <a:lnTo>
                    <a:pt x="489068" y="329338"/>
                  </a:lnTo>
                  <a:lnTo>
                    <a:pt x="441980" y="376366"/>
                  </a:lnTo>
                  <a:cubicBezTo>
                    <a:pt x="437000" y="381227"/>
                    <a:pt x="437000" y="389253"/>
                    <a:pt x="441980" y="394114"/>
                  </a:cubicBezTo>
                  <a:cubicBezTo>
                    <a:pt x="446847" y="398976"/>
                    <a:pt x="454771" y="398976"/>
                    <a:pt x="459638" y="394114"/>
                  </a:cubicBezTo>
                  <a:lnTo>
                    <a:pt x="506726" y="347087"/>
                  </a:lnTo>
                  <a:lnTo>
                    <a:pt x="558455" y="398749"/>
                  </a:lnTo>
                  <a:lnTo>
                    <a:pt x="498803" y="458326"/>
                  </a:lnTo>
                  <a:cubicBezTo>
                    <a:pt x="496312" y="460700"/>
                    <a:pt x="493143" y="462282"/>
                    <a:pt x="489747" y="462735"/>
                  </a:cubicBezTo>
                  <a:lnTo>
                    <a:pt x="376102" y="477092"/>
                  </a:lnTo>
                  <a:cubicBezTo>
                    <a:pt x="371348" y="477657"/>
                    <a:pt x="366707" y="475961"/>
                    <a:pt x="363311" y="472683"/>
                  </a:cubicBezTo>
                  <a:cubicBezTo>
                    <a:pt x="359916" y="469291"/>
                    <a:pt x="358331" y="464543"/>
                    <a:pt x="358897" y="459795"/>
                  </a:cubicBezTo>
                  <a:lnTo>
                    <a:pt x="373272" y="346295"/>
                  </a:lnTo>
                  <a:cubicBezTo>
                    <a:pt x="373612" y="342904"/>
                    <a:pt x="375197" y="339738"/>
                    <a:pt x="377574" y="337364"/>
                  </a:cubicBezTo>
                  <a:close/>
                  <a:moveTo>
                    <a:pt x="523865" y="226806"/>
                  </a:moveTo>
                  <a:cubicBezTo>
                    <a:pt x="545824" y="226806"/>
                    <a:pt x="567783" y="235141"/>
                    <a:pt x="584479" y="251812"/>
                  </a:cubicBezTo>
                  <a:cubicBezTo>
                    <a:pt x="617871" y="285154"/>
                    <a:pt x="617871" y="339406"/>
                    <a:pt x="584479" y="372748"/>
                  </a:cubicBezTo>
                  <a:lnTo>
                    <a:pt x="578140" y="379077"/>
                  </a:lnTo>
                  <a:lnTo>
                    <a:pt x="456911" y="258141"/>
                  </a:lnTo>
                  <a:lnTo>
                    <a:pt x="463250" y="251812"/>
                  </a:lnTo>
                  <a:cubicBezTo>
                    <a:pt x="479946" y="235141"/>
                    <a:pt x="501905" y="226806"/>
                    <a:pt x="523865" y="226806"/>
                  </a:cubicBezTo>
                  <a:close/>
                  <a:moveTo>
                    <a:pt x="96229" y="45211"/>
                  </a:moveTo>
                  <a:lnTo>
                    <a:pt x="96229" y="103873"/>
                  </a:lnTo>
                  <a:lnTo>
                    <a:pt x="103361" y="103873"/>
                  </a:lnTo>
                  <a:cubicBezTo>
                    <a:pt x="119211" y="103873"/>
                    <a:pt x="132117" y="116758"/>
                    <a:pt x="132117" y="132582"/>
                  </a:cubicBezTo>
                  <a:cubicBezTo>
                    <a:pt x="132117" y="148293"/>
                    <a:pt x="119211" y="161179"/>
                    <a:pt x="103361" y="161179"/>
                  </a:cubicBezTo>
                  <a:lnTo>
                    <a:pt x="96229" y="161179"/>
                  </a:lnTo>
                  <a:lnTo>
                    <a:pt x="96229" y="254653"/>
                  </a:lnTo>
                  <a:lnTo>
                    <a:pt x="103361" y="254653"/>
                  </a:lnTo>
                  <a:cubicBezTo>
                    <a:pt x="119211" y="254653"/>
                    <a:pt x="132117" y="267425"/>
                    <a:pt x="132117" y="283249"/>
                  </a:cubicBezTo>
                  <a:cubicBezTo>
                    <a:pt x="132117" y="299073"/>
                    <a:pt x="119211" y="311846"/>
                    <a:pt x="103361" y="311846"/>
                  </a:cubicBezTo>
                  <a:lnTo>
                    <a:pt x="96229" y="311846"/>
                  </a:lnTo>
                  <a:lnTo>
                    <a:pt x="96229" y="405320"/>
                  </a:lnTo>
                  <a:lnTo>
                    <a:pt x="103361" y="405320"/>
                  </a:lnTo>
                  <a:cubicBezTo>
                    <a:pt x="119211" y="405320"/>
                    <a:pt x="132117" y="418206"/>
                    <a:pt x="132117" y="433917"/>
                  </a:cubicBezTo>
                  <a:cubicBezTo>
                    <a:pt x="132117" y="449741"/>
                    <a:pt x="119211" y="462626"/>
                    <a:pt x="103361" y="462626"/>
                  </a:cubicBezTo>
                  <a:lnTo>
                    <a:pt x="96229" y="462626"/>
                  </a:lnTo>
                  <a:lnTo>
                    <a:pt x="96229" y="521288"/>
                  </a:lnTo>
                  <a:lnTo>
                    <a:pt x="142305" y="521288"/>
                  </a:lnTo>
                  <a:lnTo>
                    <a:pt x="142305" y="45211"/>
                  </a:lnTo>
                  <a:close/>
                  <a:moveTo>
                    <a:pt x="81172" y="0"/>
                  </a:moveTo>
                  <a:lnTo>
                    <a:pt x="497786" y="0"/>
                  </a:lnTo>
                  <a:cubicBezTo>
                    <a:pt x="514428" y="0"/>
                    <a:pt x="527900" y="13450"/>
                    <a:pt x="527900" y="30179"/>
                  </a:cubicBezTo>
                  <a:lnTo>
                    <a:pt x="527900" y="199495"/>
                  </a:lnTo>
                  <a:cubicBezTo>
                    <a:pt x="512051" y="200287"/>
                    <a:pt x="496654" y="204130"/>
                    <a:pt x="482616" y="210911"/>
                  </a:cubicBezTo>
                  <a:lnTo>
                    <a:pt x="482616" y="45211"/>
                  </a:lnTo>
                  <a:lnTo>
                    <a:pt x="190873" y="45211"/>
                  </a:lnTo>
                  <a:lnTo>
                    <a:pt x="190873" y="521288"/>
                  </a:lnTo>
                  <a:lnTo>
                    <a:pt x="482616" y="521288"/>
                  </a:lnTo>
                  <a:lnTo>
                    <a:pt x="482616" y="498004"/>
                  </a:lnTo>
                  <a:lnTo>
                    <a:pt x="502881" y="495404"/>
                  </a:lnTo>
                  <a:cubicBezTo>
                    <a:pt x="512277" y="494274"/>
                    <a:pt x="520994" y="490092"/>
                    <a:pt x="527900" y="483875"/>
                  </a:cubicBezTo>
                  <a:lnTo>
                    <a:pt x="527900" y="536320"/>
                  </a:lnTo>
                  <a:cubicBezTo>
                    <a:pt x="527900" y="553049"/>
                    <a:pt x="514428" y="566499"/>
                    <a:pt x="497786" y="566499"/>
                  </a:cubicBezTo>
                  <a:lnTo>
                    <a:pt x="81172" y="566499"/>
                  </a:lnTo>
                  <a:cubicBezTo>
                    <a:pt x="64417" y="566499"/>
                    <a:pt x="50945" y="553049"/>
                    <a:pt x="50945" y="536320"/>
                  </a:cubicBezTo>
                  <a:lnTo>
                    <a:pt x="50945" y="462626"/>
                  </a:lnTo>
                  <a:lnTo>
                    <a:pt x="28642" y="462626"/>
                  </a:lnTo>
                  <a:cubicBezTo>
                    <a:pt x="12906" y="462626"/>
                    <a:pt x="0" y="449741"/>
                    <a:pt x="0" y="433917"/>
                  </a:cubicBezTo>
                  <a:cubicBezTo>
                    <a:pt x="0" y="418206"/>
                    <a:pt x="12906" y="405320"/>
                    <a:pt x="28642" y="405320"/>
                  </a:cubicBezTo>
                  <a:lnTo>
                    <a:pt x="50945" y="405320"/>
                  </a:lnTo>
                  <a:lnTo>
                    <a:pt x="50945" y="311846"/>
                  </a:lnTo>
                  <a:lnTo>
                    <a:pt x="28642" y="311846"/>
                  </a:lnTo>
                  <a:cubicBezTo>
                    <a:pt x="12906" y="311846"/>
                    <a:pt x="0" y="299073"/>
                    <a:pt x="0" y="283249"/>
                  </a:cubicBezTo>
                  <a:cubicBezTo>
                    <a:pt x="0" y="267425"/>
                    <a:pt x="12906" y="254653"/>
                    <a:pt x="28642" y="254653"/>
                  </a:cubicBezTo>
                  <a:lnTo>
                    <a:pt x="50945" y="254653"/>
                  </a:lnTo>
                  <a:lnTo>
                    <a:pt x="50945" y="161179"/>
                  </a:lnTo>
                  <a:lnTo>
                    <a:pt x="28642" y="161179"/>
                  </a:lnTo>
                  <a:cubicBezTo>
                    <a:pt x="12906" y="161179"/>
                    <a:pt x="0" y="148293"/>
                    <a:pt x="0" y="132582"/>
                  </a:cubicBezTo>
                  <a:cubicBezTo>
                    <a:pt x="0" y="116758"/>
                    <a:pt x="12906" y="103873"/>
                    <a:pt x="28642" y="103873"/>
                  </a:cubicBezTo>
                  <a:lnTo>
                    <a:pt x="50945" y="103873"/>
                  </a:lnTo>
                  <a:lnTo>
                    <a:pt x="50945" y="30179"/>
                  </a:lnTo>
                  <a:cubicBezTo>
                    <a:pt x="50945" y="13450"/>
                    <a:pt x="64417" y="0"/>
                    <a:pt x="81172" y="0"/>
                  </a:cubicBezTo>
                  <a:close/>
                </a:path>
              </a:pathLst>
            </a:custGeom>
            <a:blipFill>
              <a:blip r:embed="rId4"/>
              <a:tile tx="0" ty="0" sx="100000" sy="100000" flip="none" algn="tl"/>
            </a:blipFill>
            <a:ln>
              <a:noFill/>
            </a:ln>
            <a:effectLst>
              <a:outerShdw blurRad="50800" dist="38100" dir="2700000" algn="tl" rotWithShape="0">
                <a:prstClr val="black">
                  <a:alpha val="40000"/>
                </a:prstClr>
              </a:outerShdw>
            </a:effectLst>
          </p:spPr>
          <p:txBody>
            <a:bodyPr/>
            <a:lstStyle/>
            <a:p>
              <a:endParaRPr lang="zh-CN" altLang="en-US"/>
            </a:p>
          </p:txBody>
        </p:sp>
      </p:grpSp>
      <p:sp>
        <p:nvSpPr>
          <p:cNvPr id="40" name="文本框 39">
            <a:extLst>
              <a:ext uri="{FF2B5EF4-FFF2-40B4-BE49-F238E27FC236}">
                <a16:creationId xmlns:a16="http://schemas.microsoft.com/office/drawing/2014/main" id="{C6C351FF-9D1D-4A3E-8F6E-A3081D8BE794}"/>
              </a:ext>
            </a:extLst>
          </p:cNvPr>
          <p:cNvSpPr txBox="1"/>
          <p:nvPr/>
        </p:nvSpPr>
        <p:spPr>
          <a:xfrm>
            <a:off x="7243196" y="3737499"/>
            <a:ext cx="1200366" cy="1107996"/>
          </a:xfrm>
          <a:prstGeom prst="rect">
            <a:avLst/>
          </a:prstGeom>
          <a:noFill/>
        </p:spPr>
        <p:txBody>
          <a:bodyPr wrap="square" rtlCol="0">
            <a:spAutoFit/>
          </a:bodyPr>
          <a:lstStyle/>
          <a:p>
            <a:r>
              <a:rPr lang="en-US" altLang="zh-CN" sz="6600" dirty="0">
                <a:solidFill>
                  <a:schemeClr val="bg1"/>
                </a:solidFill>
                <a:effectLst>
                  <a:outerShdw blurRad="50800" dist="50800" dir="5400000" algn="ctr" rotWithShape="0">
                    <a:schemeClr val="tx2"/>
                  </a:outerShdw>
                </a:effectLst>
                <a:latin typeface="Agency FB" panose="020B0503020202020204" pitchFamily="34" charset="0"/>
              </a:rPr>
              <a:t>1 1</a:t>
            </a:r>
            <a:endParaRPr lang="zh-CN" altLang="en-US" sz="6600" dirty="0">
              <a:solidFill>
                <a:schemeClr val="bg1"/>
              </a:solidFill>
              <a:effectLst>
                <a:outerShdw blurRad="50800" dist="50800" dir="5400000" algn="ctr" rotWithShape="0">
                  <a:schemeClr val="tx2"/>
                </a:outerShdw>
              </a:effectLst>
              <a:latin typeface="Agency FB" panose="020B0503020202020204" pitchFamily="34" charset="0"/>
            </a:endParaRPr>
          </a:p>
        </p:txBody>
      </p:sp>
      <p:sp>
        <p:nvSpPr>
          <p:cNvPr id="41" name="文本框 40">
            <a:extLst>
              <a:ext uri="{FF2B5EF4-FFF2-40B4-BE49-F238E27FC236}">
                <a16:creationId xmlns:a16="http://schemas.microsoft.com/office/drawing/2014/main" id="{122C1DD4-8EBC-488E-8F79-D0D32E70B63D}"/>
              </a:ext>
            </a:extLst>
          </p:cNvPr>
          <p:cNvSpPr txBox="1"/>
          <p:nvPr/>
        </p:nvSpPr>
        <p:spPr>
          <a:xfrm>
            <a:off x="7057622" y="4822741"/>
            <a:ext cx="2117739"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rPr>
              <a:t>高原学科</a:t>
            </a:r>
          </a:p>
        </p:txBody>
      </p:sp>
      <p:sp>
        <p:nvSpPr>
          <p:cNvPr id="42" name="文本框 41">
            <a:extLst>
              <a:ext uri="{FF2B5EF4-FFF2-40B4-BE49-F238E27FC236}">
                <a16:creationId xmlns:a16="http://schemas.microsoft.com/office/drawing/2014/main" id="{6DEA650E-32D3-47C7-8219-37DE1D297671}"/>
              </a:ext>
            </a:extLst>
          </p:cNvPr>
          <p:cNvSpPr txBox="1"/>
          <p:nvPr/>
        </p:nvSpPr>
        <p:spPr>
          <a:xfrm>
            <a:off x="6543008" y="5669127"/>
            <a:ext cx="2315286" cy="523220"/>
          </a:xfrm>
          <a:prstGeom prst="rect">
            <a:avLst/>
          </a:prstGeom>
          <a:noFill/>
        </p:spPr>
        <p:txBody>
          <a:bodyPr wrap="square" rtlCol="0">
            <a:spAutoFit/>
          </a:bodyPr>
          <a:lstStyle/>
          <a:p>
            <a:r>
              <a:rPr lang="zh-CN" altLang="en-US" sz="1400" b="1" dirty="0">
                <a:solidFill>
                  <a:schemeClr val="accent1"/>
                </a:solidFill>
              </a:rPr>
              <a:t>食品与生物工程、电气工程、信息与通信工程等</a:t>
            </a:r>
          </a:p>
        </p:txBody>
      </p:sp>
      <p:grpSp>
        <p:nvGrpSpPr>
          <p:cNvPr id="58" name="Group 35">
            <a:extLst>
              <a:ext uri="{FF2B5EF4-FFF2-40B4-BE49-F238E27FC236}">
                <a16:creationId xmlns:a16="http://schemas.microsoft.com/office/drawing/2014/main" id="{1346B67B-AEC7-42AF-BA8D-247CDC76046D}"/>
              </a:ext>
            </a:extLst>
          </p:cNvPr>
          <p:cNvGrpSpPr/>
          <p:nvPr/>
        </p:nvGrpSpPr>
        <p:grpSpPr>
          <a:xfrm>
            <a:off x="9222299" y="1775679"/>
            <a:ext cx="2315286" cy="3580398"/>
            <a:chOff x="893135" y="1829483"/>
            <a:chExt cx="2315286" cy="3580398"/>
          </a:xfrm>
        </p:grpSpPr>
        <p:sp>
          <p:nvSpPr>
            <p:cNvPr id="59" name="矩形 58">
              <a:extLst>
                <a:ext uri="{FF2B5EF4-FFF2-40B4-BE49-F238E27FC236}">
                  <a16:creationId xmlns:a16="http://schemas.microsoft.com/office/drawing/2014/main" id="{6DC28477-C0B8-4DAA-971E-370F3D70FE04}"/>
                </a:ext>
              </a:extLst>
            </p:cNvPr>
            <p:cNvSpPr/>
            <p:nvPr/>
          </p:nvSpPr>
          <p:spPr>
            <a:xfrm>
              <a:off x="893135" y="1829483"/>
              <a:ext cx="2315286" cy="3580398"/>
            </a:xfrm>
            <a:prstGeom prst="rect">
              <a:avLst/>
            </a:prstGeom>
            <a:blipFill dpi="0" rotWithShape="1">
              <a:blip r:embed="rId3"/>
              <a:srcRect/>
              <a:tile tx="0" ty="0" sx="100000" sy="100000" flip="none" algn="tl"/>
            </a:blipFill>
            <a:ln>
              <a:noFill/>
            </a:ln>
            <a:effectLst>
              <a:outerShdw blurRad="50800" dist="1016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椭圆 59">
              <a:extLst>
                <a:ext uri="{FF2B5EF4-FFF2-40B4-BE49-F238E27FC236}">
                  <a16:creationId xmlns:a16="http://schemas.microsoft.com/office/drawing/2014/main" id="{AF778992-49FB-4B51-9E91-C1491075C636}"/>
                </a:ext>
              </a:extLst>
            </p:cNvPr>
            <p:cNvSpPr/>
            <p:nvPr/>
          </p:nvSpPr>
          <p:spPr>
            <a:xfrm>
              <a:off x="1211605" y="2112259"/>
              <a:ext cx="1678346" cy="1678346"/>
            </a:xfrm>
            <a:prstGeom prst="ellipse">
              <a:avLst/>
            </a:prstGeom>
            <a:solidFill>
              <a:schemeClr val="accent2">
                <a:alpha val="33000"/>
              </a:schemeClr>
            </a:solidFill>
            <a:ln w="38100" cap="flat" cmpd="sng" algn="ctr">
              <a:solidFill>
                <a:schemeClr val="tx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1" name="test-tube-and-flask_73666">
              <a:extLst>
                <a:ext uri="{FF2B5EF4-FFF2-40B4-BE49-F238E27FC236}">
                  <a16:creationId xmlns:a16="http://schemas.microsoft.com/office/drawing/2014/main" id="{72D9EB44-0FAD-44D6-93CD-6D41A2211199}"/>
                </a:ext>
              </a:extLst>
            </p:cNvPr>
            <p:cNvSpPr>
              <a:spLocks noChangeAspect="1"/>
            </p:cNvSpPr>
            <p:nvPr/>
          </p:nvSpPr>
          <p:spPr bwMode="auto">
            <a:xfrm>
              <a:off x="1689585" y="2685824"/>
              <a:ext cx="722386" cy="531213"/>
            </a:xfrm>
            <a:custGeom>
              <a:avLst/>
              <a:gdLst>
                <a:gd name="T0" fmla="*/ 4389 w 4736"/>
                <a:gd name="T1" fmla="*/ 605 h 3488"/>
                <a:gd name="T2" fmla="*/ 4513 w 4736"/>
                <a:gd name="T3" fmla="*/ 459 h 3488"/>
                <a:gd name="T4" fmla="*/ 528 w 4736"/>
                <a:gd name="T5" fmla="*/ 343 h 3488"/>
                <a:gd name="T6" fmla="*/ 425 w 4736"/>
                <a:gd name="T7" fmla="*/ 1235 h 3488"/>
                <a:gd name="T8" fmla="*/ 341 w 4736"/>
                <a:gd name="T9" fmla="*/ 1437 h 3488"/>
                <a:gd name="T10" fmla="*/ 453 w 4736"/>
                <a:gd name="T11" fmla="*/ 1891 h 3488"/>
                <a:gd name="T12" fmla="*/ 262 w 4736"/>
                <a:gd name="T13" fmla="*/ 2085 h 3488"/>
                <a:gd name="T14" fmla="*/ 392 w 4736"/>
                <a:gd name="T15" fmla="*/ 2964 h 3488"/>
                <a:gd name="T16" fmla="*/ 4438 w 4736"/>
                <a:gd name="T17" fmla="*/ 2898 h 3488"/>
                <a:gd name="T18" fmla="*/ 4253 w 4736"/>
                <a:gd name="T19" fmla="*/ 2279 h 3488"/>
                <a:gd name="T20" fmla="*/ 4377 w 4736"/>
                <a:gd name="T21" fmla="*/ 2133 h 3488"/>
                <a:gd name="T22" fmla="*/ 4465 w 4736"/>
                <a:gd name="T23" fmla="*/ 1658 h 3488"/>
                <a:gd name="T24" fmla="*/ 4573 w 4736"/>
                <a:gd name="T25" fmla="*/ 1224 h 3488"/>
                <a:gd name="T26" fmla="*/ 2248 w 4736"/>
                <a:gd name="T27" fmla="*/ 1048 h 3488"/>
                <a:gd name="T28" fmla="*/ 4040 w 4736"/>
                <a:gd name="T29" fmla="*/ 680 h 3488"/>
                <a:gd name="T30" fmla="*/ 4194 w 4736"/>
                <a:gd name="T31" fmla="*/ 1029 h 3488"/>
                <a:gd name="T32" fmla="*/ 3976 w 4736"/>
                <a:gd name="T33" fmla="*/ 1147 h 3488"/>
                <a:gd name="T34" fmla="*/ 2248 w 4736"/>
                <a:gd name="T35" fmla="*/ 1048 h 3488"/>
                <a:gd name="T36" fmla="*/ 696 w 4736"/>
                <a:gd name="T37" fmla="*/ 1517 h 3488"/>
                <a:gd name="T38" fmla="*/ 2140 w 4736"/>
                <a:gd name="T39" fmla="*/ 1814 h 3488"/>
                <a:gd name="T40" fmla="*/ 2140 w 4736"/>
                <a:gd name="T41" fmla="*/ 1814 h 3488"/>
                <a:gd name="T42" fmla="*/ 2505 w 4736"/>
                <a:gd name="T43" fmla="*/ 2419 h 3488"/>
                <a:gd name="T44" fmla="*/ 535 w 4736"/>
                <a:gd name="T45" fmla="*/ 1928 h 3488"/>
                <a:gd name="T46" fmla="*/ 490 w 4736"/>
                <a:gd name="T47" fmla="*/ 1474 h 3488"/>
                <a:gd name="T48" fmla="*/ 470 w 4736"/>
                <a:gd name="T49" fmla="*/ 556 h 3488"/>
                <a:gd name="T50" fmla="*/ 570 w 4736"/>
                <a:gd name="T51" fmla="*/ 525 h 3488"/>
                <a:gd name="T52" fmla="*/ 2161 w 4736"/>
                <a:gd name="T53" fmla="*/ 1044 h 3488"/>
                <a:gd name="T54" fmla="*/ 658 w 4736"/>
                <a:gd name="T55" fmla="*/ 1164 h 3488"/>
                <a:gd name="T56" fmla="*/ 570 w 4736"/>
                <a:gd name="T57" fmla="*/ 1141 h 3488"/>
                <a:gd name="T58" fmla="*/ 2008 w 4736"/>
                <a:gd name="T59" fmla="*/ 3255 h 3488"/>
                <a:gd name="T60" fmla="*/ 435 w 4736"/>
                <a:gd name="T61" fmla="*/ 2815 h 3488"/>
                <a:gd name="T62" fmla="*/ 335 w 4736"/>
                <a:gd name="T63" fmla="*/ 2230 h 3488"/>
                <a:gd name="T64" fmla="*/ 435 w 4736"/>
                <a:gd name="T65" fmla="*/ 2199 h 3488"/>
                <a:gd name="T66" fmla="*/ 2026 w 4736"/>
                <a:gd name="T67" fmla="*/ 2718 h 3488"/>
                <a:gd name="T68" fmla="*/ 4058 w 4736"/>
                <a:gd name="T69" fmla="*/ 2703 h 3488"/>
                <a:gd name="T70" fmla="*/ 2095 w 4736"/>
                <a:gd name="T71" fmla="*/ 3256 h 3488"/>
                <a:gd name="T72" fmla="*/ 2533 w 4736"/>
                <a:gd name="T73" fmla="*/ 2636 h 3488"/>
                <a:gd name="T74" fmla="*/ 2829 w 4736"/>
                <a:gd name="T75" fmla="*/ 2575 h 3488"/>
                <a:gd name="T76" fmla="*/ 4110 w 4736"/>
                <a:gd name="T77" fmla="*/ 2311 h 3488"/>
                <a:gd name="T78" fmla="*/ 4166 w 4736"/>
                <a:gd name="T79" fmla="*/ 1978 h 3488"/>
                <a:gd name="T80" fmla="*/ 4007 w 4736"/>
                <a:gd name="T81" fmla="*/ 2021 h 3488"/>
                <a:gd name="T82" fmla="*/ 2575 w 4736"/>
                <a:gd name="T83" fmla="*/ 1881 h 3488"/>
                <a:gd name="T84" fmla="*/ 4163 w 4736"/>
                <a:gd name="T85" fmla="*/ 1363 h 3488"/>
                <a:gd name="T86" fmla="*/ 4326 w 4736"/>
                <a:gd name="T87" fmla="*/ 1637 h 3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36" h="3488">
                  <a:moveTo>
                    <a:pt x="4283" y="1054"/>
                  </a:moveTo>
                  <a:cubicBezTo>
                    <a:pt x="4265" y="918"/>
                    <a:pt x="4262" y="684"/>
                    <a:pt x="4389" y="605"/>
                  </a:cubicBezTo>
                  <a:cubicBezTo>
                    <a:pt x="4391" y="604"/>
                    <a:pt x="4392" y="602"/>
                    <a:pt x="4394" y="600"/>
                  </a:cubicBezTo>
                  <a:cubicBezTo>
                    <a:pt x="4498" y="567"/>
                    <a:pt x="4569" y="521"/>
                    <a:pt x="4513" y="459"/>
                  </a:cubicBezTo>
                  <a:lnTo>
                    <a:pt x="2992" y="0"/>
                  </a:lnTo>
                  <a:lnTo>
                    <a:pt x="528" y="343"/>
                  </a:lnTo>
                  <a:cubicBezTo>
                    <a:pt x="528" y="343"/>
                    <a:pt x="246" y="383"/>
                    <a:pt x="271" y="821"/>
                  </a:cubicBezTo>
                  <a:cubicBezTo>
                    <a:pt x="285" y="1060"/>
                    <a:pt x="360" y="1177"/>
                    <a:pt x="425" y="1235"/>
                  </a:cubicBezTo>
                  <a:lnTo>
                    <a:pt x="223" y="1295"/>
                  </a:lnTo>
                  <a:cubicBezTo>
                    <a:pt x="167" y="1358"/>
                    <a:pt x="238" y="1404"/>
                    <a:pt x="341" y="1437"/>
                  </a:cubicBezTo>
                  <a:cubicBezTo>
                    <a:pt x="343" y="1439"/>
                    <a:pt x="345" y="1441"/>
                    <a:pt x="347" y="1442"/>
                  </a:cubicBezTo>
                  <a:cubicBezTo>
                    <a:pt x="473" y="1521"/>
                    <a:pt x="471" y="1755"/>
                    <a:pt x="453" y="1891"/>
                  </a:cubicBezTo>
                  <a:cubicBezTo>
                    <a:pt x="0" y="2019"/>
                    <a:pt x="163" y="2061"/>
                    <a:pt x="163" y="2061"/>
                  </a:cubicBezTo>
                  <a:lnTo>
                    <a:pt x="262" y="2085"/>
                  </a:lnTo>
                  <a:cubicBezTo>
                    <a:pt x="192" y="2148"/>
                    <a:pt x="123" y="2268"/>
                    <a:pt x="136" y="2495"/>
                  </a:cubicBezTo>
                  <a:cubicBezTo>
                    <a:pt x="161" y="2933"/>
                    <a:pt x="392" y="2964"/>
                    <a:pt x="392" y="2964"/>
                  </a:cubicBezTo>
                  <a:lnTo>
                    <a:pt x="2005" y="3488"/>
                  </a:lnTo>
                  <a:lnTo>
                    <a:pt x="4438" y="2898"/>
                  </a:lnTo>
                  <a:cubicBezTo>
                    <a:pt x="4438" y="2898"/>
                    <a:pt x="4600" y="2856"/>
                    <a:pt x="4147" y="2728"/>
                  </a:cubicBezTo>
                  <a:cubicBezTo>
                    <a:pt x="4129" y="2592"/>
                    <a:pt x="4127" y="2358"/>
                    <a:pt x="4253" y="2279"/>
                  </a:cubicBezTo>
                  <a:cubicBezTo>
                    <a:pt x="4255" y="2278"/>
                    <a:pt x="4257" y="2276"/>
                    <a:pt x="4259" y="2274"/>
                  </a:cubicBezTo>
                  <a:cubicBezTo>
                    <a:pt x="4362" y="2241"/>
                    <a:pt x="4433" y="2195"/>
                    <a:pt x="4377" y="2133"/>
                  </a:cubicBezTo>
                  <a:lnTo>
                    <a:pt x="4272" y="2101"/>
                  </a:lnTo>
                  <a:cubicBezTo>
                    <a:pt x="4342" y="2058"/>
                    <a:pt x="4448" y="1947"/>
                    <a:pt x="4465" y="1658"/>
                  </a:cubicBezTo>
                  <a:cubicBezTo>
                    <a:pt x="4476" y="1460"/>
                    <a:pt x="4424" y="1343"/>
                    <a:pt x="4364" y="1275"/>
                  </a:cubicBezTo>
                  <a:lnTo>
                    <a:pt x="4573" y="1224"/>
                  </a:lnTo>
                  <a:cubicBezTo>
                    <a:pt x="4573" y="1224"/>
                    <a:pt x="4736" y="1182"/>
                    <a:pt x="4283" y="1054"/>
                  </a:cubicBezTo>
                  <a:close/>
                  <a:moveTo>
                    <a:pt x="2248" y="1048"/>
                  </a:moveTo>
                  <a:lnTo>
                    <a:pt x="2657" y="964"/>
                  </a:lnTo>
                  <a:lnTo>
                    <a:pt x="4040" y="680"/>
                  </a:lnTo>
                  <a:lnTo>
                    <a:pt x="4246" y="637"/>
                  </a:lnTo>
                  <a:cubicBezTo>
                    <a:pt x="4180" y="758"/>
                    <a:pt x="4183" y="923"/>
                    <a:pt x="4194" y="1029"/>
                  </a:cubicBezTo>
                  <a:cubicBezTo>
                    <a:pt x="4196" y="1053"/>
                    <a:pt x="4199" y="1075"/>
                    <a:pt x="4201" y="1091"/>
                  </a:cubicBezTo>
                  <a:lnTo>
                    <a:pt x="3976" y="1147"/>
                  </a:lnTo>
                  <a:lnTo>
                    <a:pt x="2231" y="1582"/>
                  </a:lnTo>
                  <a:lnTo>
                    <a:pt x="2248" y="1048"/>
                  </a:lnTo>
                  <a:close/>
                  <a:moveTo>
                    <a:pt x="490" y="1474"/>
                  </a:moveTo>
                  <a:lnTo>
                    <a:pt x="696" y="1517"/>
                  </a:lnTo>
                  <a:lnTo>
                    <a:pt x="2024" y="1790"/>
                  </a:lnTo>
                  <a:lnTo>
                    <a:pt x="2140" y="1814"/>
                  </a:lnTo>
                  <a:lnTo>
                    <a:pt x="2140" y="1814"/>
                  </a:lnTo>
                  <a:lnTo>
                    <a:pt x="2140" y="1814"/>
                  </a:lnTo>
                  <a:lnTo>
                    <a:pt x="2488" y="1885"/>
                  </a:lnTo>
                  <a:lnTo>
                    <a:pt x="2505" y="2419"/>
                  </a:lnTo>
                  <a:lnTo>
                    <a:pt x="711" y="1972"/>
                  </a:lnTo>
                  <a:lnTo>
                    <a:pt x="535" y="1928"/>
                  </a:lnTo>
                  <a:cubicBezTo>
                    <a:pt x="537" y="1912"/>
                    <a:pt x="540" y="1890"/>
                    <a:pt x="542" y="1866"/>
                  </a:cubicBezTo>
                  <a:cubicBezTo>
                    <a:pt x="553" y="1760"/>
                    <a:pt x="556" y="1595"/>
                    <a:pt x="490" y="1474"/>
                  </a:cubicBezTo>
                  <a:close/>
                  <a:moveTo>
                    <a:pt x="410" y="800"/>
                  </a:moveTo>
                  <a:cubicBezTo>
                    <a:pt x="408" y="684"/>
                    <a:pt x="428" y="599"/>
                    <a:pt x="470" y="556"/>
                  </a:cubicBezTo>
                  <a:cubicBezTo>
                    <a:pt x="497" y="529"/>
                    <a:pt x="529" y="523"/>
                    <a:pt x="550" y="523"/>
                  </a:cubicBezTo>
                  <a:cubicBezTo>
                    <a:pt x="562" y="523"/>
                    <a:pt x="570" y="525"/>
                    <a:pt x="570" y="525"/>
                  </a:cubicBezTo>
                  <a:lnTo>
                    <a:pt x="1632" y="871"/>
                  </a:lnTo>
                  <a:lnTo>
                    <a:pt x="2161" y="1044"/>
                  </a:lnTo>
                  <a:lnTo>
                    <a:pt x="2144" y="1581"/>
                  </a:lnTo>
                  <a:lnTo>
                    <a:pt x="658" y="1164"/>
                  </a:lnTo>
                  <a:lnTo>
                    <a:pt x="580" y="1142"/>
                  </a:lnTo>
                  <a:cubicBezTo>
                    <a:pt x="577" y="1141"/>
                    <a:pt x="573" y="1141"/>
                    <a:pt x="570" y="1141"/>
                  </a:cubicBezTo>
                  <a:cubicBezTo>
                    <a:pt x="564" y="1140"/>
                    <a:pt x="417" y="1127"/>
                    <a:pt x="410" y="800"/>
                  </a:cubicBezTo>
                  <a:close/>
                  <a:moveTo>
                    <a:pt x="2008" y="3255"/>
                  </a:moveTo>
                  <a:lnTo>
                    <a:pt x="444" y="2816"/>
                  </a:lnTo>
                  <a:cubicBezTo>
                    <a:pt x="442" y="2816"/>
                    <a:pt x="438" y="2815"/>
                    <a:pt x="435" y="2815"/>
                  </a:cubicBezTo>
                  <a:cubicBezTo>
                    <a:pt x="428" y="2814"/>
                    <a:pt x="281" y="2801"/>
                    <a:pt x="274" y="2474"/>
                  </a:cubicBezTo>
                  <a:cubicBezTo>
                    <a:pt x="272" y="2358"/>
                    <a:pt x="293" y="2273"/>
                    <a:pt x="335" y="2230"/>
                  </a:cubicBezTo>
                  <a:cubicBezTo>
                    <a:pt x="361" y="2203"/>
                    <a:pt x="393" y="2197"/>
                    <a:pt x="415" y="2197"/>
                  </a:cubicBezTo>
                  <a:cubicBezTo>
                    <a:pt x="426" y="2197"/>
                    <a:pt x="434" y="2199"/>
                    <a:pt x="435" y="2199"/>
                  </a:cubicBezTo>
                  <a:cubicBezTo>
                    <a:pt x="435" y="2199"/>
                    <a:pt x="435" y="2199"/>
                    <a:pt x="435" y="2199"/>
                  </a:cubicBezTo>
                  <a:lnTo>
                    <a:pt x="2026" y="2718"/>
                  </a:lnTo>
                  <a:lnTo>
                    <a:pt x="2008" y="3255"/>
                  </a:lnTo>
                  <a:close/>
                  <a:moveTo>
                    <a:pt x="4058" y="2703"/>
                  </a:moveTo>
                  <a:cubicBezTo>
                    <a:pt x="4060" y="2727"/>
                    <a:pt x="4063" y="2749"/>
                    <a:pt x="4066" y="2765"/>
                  </a:cubicBezTo>
                  <a:lnTo>
                    <a:pt x="2095" y="3256"/>
                  </a:lnTo>
                  <a:lnTo>
                    <a:pt x="2112" y="2722"/>
                  </a:lnTo>
                  <a:lnTo>
                    <a:pt x="2533" y="2636"/>
                  </a:lnTo>
                  <a:lnTo>
                    <a:pt x="2596" y="2651"/>
                  </a:lnTo>
                  <a:lnTo>
                    <a:pt x="2829" y="2575"/>
                  </a:lnTo>
                  <a:lnTo>
                    <a:pt x="3904" y="2354"/>
                  </a:lnTo>
                  <a:lnTo>
                    <a:pt x="4110" y="2311"/>
                  </a:lnTo>
                  <a:cubicBezTo>
                    <a:pt x="4044" y="2432"/>
                    <a:pt x="4047" y="2597"/>
                    <a:pt x="4058" y="2703"/>
                  </a:cubicBezTo>
                  <a:close/>
                  <a:moveTo>
                    <a:pt x="4166" y="1978"/>
                  </a:moveTo>
                  <a:cubicBezTo>
                    <a:pt x="4163" y="1978"/>
                    <a:pt x="4159" y="1978"/>
                    <a:pt x="4156" y="1979"/>
                  </a:cubicBezTo>
                  <a:lnTo>
                    <a:pt x="4007" y="2021"/>
                  </a:lnTo>
                  <a:lnTo>
                    <a:pt x="2592" y="2418"/>
                  </a:lnTo>
                  <a:lnTo>
                    <a:pt x="2575" y="1881"/>
                  </a:lnTo>
                  <a:lnTo>
                    <a:pt x="3039" y="1729"/>
                  </a:lnTo>
                  <a:lnTo>
                    <a:pt x="4163" y="1363"/>
                  </a:lnTo>
                  <a:cubicBezTo>
                    <a:pt x="4163" y="1362"/>
                    <a:pt x="4222" y="1349"/>
                    <a:pt x="4266" y="1393"/>
                  </a:cubicBezTo>
                  <a:cubicBezTo>
                    <a:pt x="4308" y="1436"/>
                    <a:pt x="4328" y="1521"/>
                    <a:pt x="4326" y="1637"/>
                  </a:cubicBezTo>
                  <a:cubicBezTo>
                    <a:pt x="4319" y="1964"/>
                    <a:pt x="4172" y="1977"/>
                    <a:pt x="4166" y="1978"/>
                  </a:cubicBezTo>
                  <a:close/>
                </a:path>
              </a:pathLst>
            </a:custGeom>
            <a:blipFill>
              <a:blip r:embed="rId4"/>
              <a:tile tx="0" ty="0" sx="100000" sy="100000" flip="none" algn="tl"/>
            </a:blipFill>
            <a:ln>
              <a:noFill/>
            </a:ln>
            <a:effectLst>
              <a:outerShdw blurRad="50800" dist="38100" dir="2700000" algn="tl" rotWithShape="0">
                <a:prstClr val="black">
                  <a:alpha val="40000"/>
                </a:prst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55" name="文本框 54">
            <a:extLst>
              <a:ext uri="{FF2B5EF4-FFF2-40B4-BE49-F238E27FC236}">
                <a16:creationId xmlns:a16="http://schemas.microsoft.com/office/drawing/2014/main" id="{20E271CC-F669-4E5C-98BB-0CA528D8101D}"/>
              </a:ext>
            </a:extLst>
          </p:cNvPr>
          <p:cNvSpPr txBox="1"/>
          <p:nvPr/>
        </p:nvSpPr>
        <p:spPr>
          <a:xfrm>
            <a:off x="10145393" y="3763836"/>
            <a:ext cx="1200366" cy="1107996"/>
          </a:xfrm>
          <a:prstGeom prst="rect">
            <a:avLst/>
          </a:prstGeom>
          <a:noFill/>
        </p:spPr>
        <p:txBody>
          <a:bodyPr wrap="square" rtlCol="0">
            <a:spAutoFit/>
          </a:bodyPr>
          <a:lstStyle/>
          <a:p>
            <a:r>
              <a:rPr lang="en-US" altLang="zh-CN" sz="6600" dirty="0">
                <a:solidFill>
                  <a:schemeClr val="bg1"/>
                </a:solidFill>
                <a:effectLst>
                  <a:outerShdw blurRad="50800" dist="50800" dir="5400000" algn="ctr" rotWithShape="0">
                    <a:schemeClr val="tx2"/>
                  </a:outerShdw>
                </a:effectLst>
                <a:latin typeface="Agency FB" panose="020B0503020202020204" pitchFamily="34" charset="0"/>
              </a:rPr>
              <a:t>X</a:t>
            </a:r>
            <a:endParaRPr lang="zh-CN" altLang="en-US" sz="6600" dirty="0">
              <a:solidFill>
                <a:schemeClr val="bg1"/>
              </a:solidFill>
              <a:effectLst>
                <a:outerShdw blurRad="50800" dist="50800" dir="5400000" algn="ctr" rotWithShape="0">
                  <a:schemeClr val="tx2"/>
                </a:outerShdw>
              </a:effectLst>
              <a:latin typeface="Agency FB" panose="020B0503020202020204" pitchFamily="34" charset="0"/>
            </a:endParaRPr>
          </a:p>
        </p:txBody>
      </p:sp>
      <p:sp>
        <p:nvSpPr>
          <p:cNvPr id="56" name="文本框 55">
            <a:extLst>
              <a:ext uri="{FF2B5EF4-FFF2-40B4-BE49-F238E27FC236}">
                <a16:creationId xmlns:a16="http://schemas.microsoft.com/office/drawing/2014/main" id="{787EE422-F6DA-4643-99F6-63697BB4C78F}"/>
              </a:ext>
            </a:extLst>
          </p:cNvPr>
          <p:cNvSpPr txBox="1"/>
          <p:nvPr/>
        </p:nvSpPr>
        <p:spPr>
          <a:xfrm>
            <a:off x="9880948" y="4822071"/>
            <a:ext cx="2117739" cy="369332"/>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rPr>
              <a:t>培育学科</a:t>
            </a:r>
          </a:p>
        </p:txBody>
      </p:sp>
      <p:sp>
        <p:nvSpPr>
          <p:cNvPr id="57" name="文本框 56">
            <a:extLst>
              <a:ext uri="{FF2B5EF4-FFF2-40B4-BE49-F238E27FC236}">
                <a16:creationId xmlns:a16="http://schemas.microsoft.com/office/drawing/2014/main" id="{C5CAFA5D-8514-4226-BA25-376619B8E736}"/>
              </a:ext>
            </a:extLst>
          </p:cNvPr>
          <p:cNvSpPr txBox="1"/>
          <p:nvPr/>
        </p:nvSpPr>
        <p:spPr>
          <a:xfrm>
            <a:off x="9271685" y="5668032"/>
            <a:ext cx="2216513" cy="523220"/>
          </a:xfrm>
          <a:prstGeom prst="rect">
            <a:avLst/>
          </a:prstGeom>
          <a:noFill/>
        </p:spPr>
        <p:txBody>
          <a:bodyPr wrap="square" rtlCol="0">
            <a:spAutoFit/>
          </a:bodyPr>
          <a:lstStyle/>
          <a:p>
            <a:r>
              <a:rPr lang="zh-CN" altLang="en-US" sz="1400" b="1" dirty="0">
                <a:solidFill>
                  <a:schemeClr val="accent1"/>
                </a:solidFill>
              </a:rPr>
              <a:t>若干人文社会学科、若干新兴学科</a:t>
            </a:r>
          </a:p>
        </p:txBody>
      </p:sp>
      <p:sp>
        <p:nvSpPr>
          <p:cNvPr id="32" name="文本框 31">
            <a:extLst>
              <a:ext uri="{FF2B5EF4-FFF2-40B4-BE49-F238E27FC236}">
                <a16:creationId xmlns:a16="http://schemas.microsoft.com/office/drawing/2014/main" id="{BF69F232-D433-4865-A397-94A0227A359D}"/>
              </a:ext>
            </a:extLst>
          </p:cNvPr>
          <p:cNvSpPr txBox="1"/>
          <p:nvPr/>
        </p:nvSpPr>
        <p:spPr>
          <a:xfrm>
            <a:off x="72190" y="69010"/>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0 1</a:t>
            </a:r>
            <a:endParaRPr lang="zh-CN" altLang="en-US" sz="3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3609145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41746E1-1DF3-4413-86BD-46ED31A0AB7F}"/>
              </a:ext>
            </a:extLst>
          </p:cNvPr>
          <p:cNvSpPr/>
          <p:nvPr/>
        </p:nvSpPr>
        <p:spPr>
          <a:xfrm>
            <a:off x="72190" y="608720"/>
            <a:ext cx="12047620" cy="6829203"/>
          </a:xfrm>
          <a:prstGeom prst="rect">
            <a:avLst/>
          </a:prstGeom>
          <a:blipFill dpi="0" rotWithShape="1">
            <a:blip r:embed="rId1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A-图片 16">
            <a:extLst>
              <a:ext uri="{FF2B5EF4-FFF2-40B4-BE49-F238E27FC236}">
                <a16:creationId xmlns:a16="http://schemas.microsoft.com/office/drawing/2014/main" id="{7417CB80-7D2A-4BEE-9DED-96A536ECEFE7}"/>
              </a:ext>
            </a:extLst>
          </p:cNvPr>
          <p:cNvPicPr>
            <a:picLocks noChangeAspect="1" noMove="1"/>
          </p:cNvPicPr>
          <p:nvPr>
            <p:custDataLst>
              <p:tags r:id="rId1"/>
            </p:custDataLst>
          </p:nvPr>
        </p:nvPicPr>
        <p:blipFill>
          <a:blip r:embed="rId14">
            <a:extLst>
              <a:ext uri="{BEBA8EAE-BF5A-486C-A8C5-ECC9F3942E4B}">
                <a14:imgProps xmlns:a14="http://schemas.microsoft.com/office/drawing/2010/main">
                  <a14:imgLayer r:embed="rId15">
                    <a14:imgEffect>
                      <a14:backgroundRemoval t="52018" b="100000" l="0" r="100000">
                        <a14:foregroundMark x1="39797" y1="55749" x2="39797" y2="55749"/>
                        <a14:foregroundMark x1="45864" y1="56004" x2="45864" y2="56004"/>
                        <a14:foregroundMark x1="49347" y1="56260" x2="49347" y2="56260"/>
                        <a14:foregroundMark x1="44964" y1="55187" x2="44964" y2="55187"/>
                        <a14:foregroundMark x1="44964" y1="55187" x2="44964" y2="55187"/>
                        <a14:foregroundMark x1="48273" y1="57333" x2="48273" y2="57333"/>
                        <a14:foregroundMark x1="35849" y1="55187" x2="35849" y2="55187"/>
                        <a14:foregroundMark x1="31930" y1="55749" x2="31930" y2="55749"/>
                        <a14:foregroundMark x1="34804" y1="56004" x2="34804" y2="56004"/>
                        <a14:foregroundMark x1="36023" y1="56260" x2="36023" y2="56260"/>
                        <a14:foregroundMark x1="32075" y1="57077" x2="32075" y2="57077"/>
                        <a14:foregroundMark x1="31785" y1="57077" x2="31785" y2="57077"/>
                        <a14:foregroundMark x1="32685" y1="57077" x2="32685" y2="57077"/>
                        <a14:foregroundMark x1="37823" y1="55187" x2="37823" y2="55187"/>
                        <a14:foregroundMark x1="27228" y1="56515" x2="27228" y2="56515"/>
                      </a14:backgroundRemoval>
                    </a14:imgEffect>
                  </a14:imgLayer>
                </a14:imgProps>
              </a:ext>
              <a:ext uri="{28A0092B-C50C-407E-A947-70E740481C1C}">
                <a14:useLocalDpi xmlns:a14="http://schemas.microsoft.com/office/drawing/2010/main" val="0"/>
              </a:ext>
            </a:extLst>
          </a:blip>
          <a:stretch>
            <a:fillRect/>
          </a:stretch>
        </p:blipFill>
        <p:spPr>
          <a:xfrm>
            <a:off x="-161506" y="-40213"/>
            <a:ext cx="12439958" cy="7066762"/>
          </a:xfrm>
          <a:prstGeom prst="rect">
            <a:avLst/>
          </a:prstGeom>
          <a:ln>
            <a:noFill/>
          </a:ln>
          <a:effectLst>
            <a:softEdge rad="152400"/>
          </a:effectLst>
        </p:spPr>
      </p:pic>
      <p:sp>
        <p:nvSpPr>
          <p:cNvPr id="12" name="PA-矩形 11">
            <a:extLst>
              <a:ext uri="{FF2B5EF4-FFF2-40B4-BE49-F238E27FC236}">
                <a16:creationId xmlns:a16="http://schemas.microsoft.com/office/drawing/2014/main" id="{E9816B66-8FBF-4D35-99BC-0EBBD40CC8E2}"/>
              </a:ext>
            </a:extLst>
          </p:cNvPr>
          <p:cNvSpPr/>
          <p:nvPr>
            <p:custDataLst>
              <p:tags r:id="rId2"/>
            </p:custDataLst>
          </p:nvPr>
        </p:nvSpPr>
        <p:spPr>
          <a:xfrm>
            <a:off x="-19050" y="-6813"/>
            <a:ext cx="715926" cy="695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图片 4">
            <a:extLst>
              <a:ext uri="{FF2B5EF4-FFF2-40B4-BE49-F238E27FC236}">
                <a16:creationId xmlns:a16="http://schemas.microsoft.com/office/drawing/2014/main" id="{16992AB8-7D5B-4894-82DD-452B6E72FB4A}"/>
              </a:ext>
            </a:extLst>
          </p:cNvPr>
          <p:cNvPicPr>
            <a:picLocks/>
          </p:cNvPicPr>
          <p:nvPr>
            <p:custDataLst>
              <p:tags r:id="rId3"/>
            </p:custDataLst>
          </p:nvPr>
        </p:nvPicPr>
        <p:blipFill rotWithShape="1">
          <a:blip r:embed="rId16"/>
          <a:srcRect t="-1" b="61098"/>
          <a:stretch/>
        </p:blipFill>
        <p:spPr>
          <a:xfrm>
            <a:off x="-218656" y="3792451"/>
            <a:ext cx="12439958" cy="1030189"/>
          </a:xfrm>
          <a:prstGeom prst="rect">
            <a:avLst/>
          </a:prstGeom>
        </p:spPr>
      </p:pic>
      <p:sp>
        <p:nvSpPr>
          <p:cNvPr id="29" name="PA-sun_49943">
            <a:extLst>
              <a:ext uri="{FF2B5EF4-FFF2-40B4-BE49-F238E27FC236}">
                <a16:creationId xmlns:a16="http://schemas.microsoft.com/office/drawing/2014/main" id="{8232C0F2-62EB-4D78-937B-CBC085359200}"/>
              </a:ext>
            </a:extLst>
          </p:cNvPr>
          <p:cNvSpPr>
            <a:spLocks/>
          </p:cNvSpPr>
          <p:nvPr/>
        </p:nvSpPr>
        <p:spPr bwMode="auto">
          <a:xfrm rot="20818081">
            <a:off x="1416584" y="3830454"/>
            <a:ext cx="609685" cy="59618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838" h="595360">
                <a:moveTo>
                  <a:pt x="298865" y="505107"/>
                </a:moveTo>
                <a:cubicBezTo>
                  <a:pt x="304025" y="505202"/>
                  <a:pt x="308230" y="509305"/>
                  <a:pt x="308230" y="514266"/>
                </a:cubicBezTo>
                <a:lnTo>
                  <a:pt x="308230" y="586106"/>
                </a:lnTo>
                <a:cubicBezTo>
                  <a:pt x="308230" y="591162"/>
                  <a:pt x="304121" y="595265"/>
                  <a:pt x="299057" y="595360"/>
                </a:cubicBezTo>
                <a:cubicBezTo>
                  <a:pt x="296572" y="595360"/>
                  <a:pt x="294279" y="594406"/>
                  <a:pt x="292463" y="592593"/>
                </a:cubicBezTo>
                <a:cubicBezTo>
                  <a:pt x="290839" y="590876"/>
                  <a:pt x="289883" y="588682"/>
                  <a:pt x="289883" y="586201"/>
                </a:cubicBezTo>
                <a:lnTo>
                  <a:pt x="289883" y="514266"/>
                </a:lnTo>
                <a:cubicBezTo>
                  <a:pt x="289883" y="509305"/>
                  <a:pt x="293992" y="505202"/>
                  <a:pt x="298865" y="505107"/>
                </a:cubicBezTo>
                <a:close/>
                <a:moveTo>
                  <a:pt x="444044" y="443997"/>
                </a:moveTo>
                <a:cubicBezTo>
                  <a:pt x="446435" y="443997"/>
                  <a:pt x="448730" y="444952"/>
                  <a:pt x="450547" y="446765"/>
                </a:cubicBezTo>
                <a:lnTo>
                  <a:pt x="501426" y="497550"/>
                </a:lnTo>
                <a:cubicBezTo>
                  <a:pt x="504965" y="501082"/>
                  <a:pt x="504965" y="507001"/>
                  <a:pt x="501522" y="510437"/>
                </a:cubicBezTo>
                <a:cubicBezTo>
                  <a:pt x="495879" y="515974"/>
                  <a:pt x="491289" y="513397"/>
                  <a:pt x="488420" y="510533"/>
                </a:cubicBezTo>
                <a:lnTo>
                  <a:pt x="437540" y="459652"/>
                </a:lnTo>
                <a:cubicBezTo>
                  <a:pt x="433906" y="456025"/>
                  <a:pt x="433906" y="450393"/>
                  <a:pt x="437540" y="446765"/>
                </a:cubicBezTo>
                <a:cubicBezTo>
                  <a:pt x="439262" y="444952"/>
                  <a:pt x="441557" y="443997"/>
                  <a:pt x="444044" y="443997"/>
                </a:cubicBezTo>
                <a:close/>
                <a:moveTo>
                  <a:pt x="164819" y="443997"/>
                </a:moveTo>
                <a:cubicBezTo>
                  <a:pt x="167306" y="443997"/>
                  <a:pt x="169601" y="444951"/>
                  <a:pt x="171322" y="446669"/>
                </a:cubicBezTo>
                <a:cubicBezTo>
                  <a:pt x="174861" y="450294"/>
                  <a:pt x="174861" y="456115"/>
                  <a:pt x="171322" y="459741"/>
                </a:cubicBezTo>
                <a:lnTo>
                  <a:pt x="120539" y="510501"/>
                </a:lnTo>
                <a:cubicBezTo>
                  <a:pt x="115948" y="514986"/>
                  <a:pt x="111836" y="514891"/>
                  <a:pt x="107436" y="510501"/>
                </a:cubicBezTo>
                <a:cubicBezTo>
                  <a:pt x="103802" y="506971"/>
                  <a:pt x="103802" y="501055"/>
                  <a:pt x="107436" y="497525"/>
                </a:cubicBezTo>
                <a:lnTo>
                  <a:pt x="158316" y="446764"/>
                </a:lnTo>
                <a:cubicBezTo>
                  <a:pt x="160037" y="444951"/>
                  <a:pt x="162332" y="443997"/>
                  <a:pt x="164819" y="443997"/>
                </a:cubicBezTo>
                <a:close/>
                <a:moveTo>
                  <a:pt x="520116" y="282332"/>
                </a:moveTo>
                <a:lnTo>
                  <a:pt x="599660" y="282332"/>
                </a:lnTo>
                <a:cubicBezTo>
                  <a:pt x="604727" y="282332"/>
                  <a:pt x="608838" y="286441"/>
                  <a:pt x="608838" y="291506"/>
                </a:cubicBezTo>
                <a:cubicBezTo>
                  <a:pt x="608838" y="296570"/>
                  <a:pt x="604727" y="300679"/>
                  <a:pt x="599660" y="300679"/>
                </a:cubicBezTo>
                <a:lnTo>
                  <a:pt x="520116" y="300679"/>
                </a:lnTo>
                <a:cubicBezTo>
                  <a:pt x="515049" y="300679"/>
                  <a:pt x="511034" y="296570"/>
                  <a:pt x="511034" y="291506"/>
                </a:cubicBezTo>
                <a:cubicBezTo>
                  <a:pt x="511034" y="286441"/>
                  <a:pt x="515145" y="282332"/>
                  <a:pt x="520116" y="282332"/>
                </a:cubicBezTo>
                <a:close/>
                <a:moveTo>
                  <a:pt x="9082" y="282332"/>
                </a:moveTo>
                <a:lnTo>
                  <a:pt x="88626" y="282332"/>
                </a:lnTo>
                <a:cubicBezTo>
                  <a:pt x="93693" y="282332"/>
                  <a:pt x="97804" y="286441"/>
                  <a:pt x="97804" y="291506"/>
                </a:cubicBezTo>
                <a:cubicBezTo>
                  <a:pt x="97804" y="296570"/>
                  <a:pt x="93693" y="300679"/>
                  <a:pt x="88626" y="300679"/>
                </a:cubicBezTo>
                <a:lnTo>
                  <a:pt x="9082" y="300679"/>
                </a:lnTo>
                <a:cubicBezTo>
                  <a:pt x="4111" y="300679"/>
                  <a:pt x="0" y="296570"/>
                  <a:pt x="0" y="291506"/>
                </a:cubicBezTo>
                <a:cubicBezTo>
                  <a:pt x="0" y="286441"/>
                  <a:pt x="4111" y="282332"/>
                  <a:pt x="9082" y="282332"/>
                </a:cubicBezTo>
                <a:close/>
                <a:moveTo>
                  <a:pt x="304490" y="155314"/>
                </a:moveTo>
                <a:cubicBezTo>
                  <a:pt x="379823" y="155314"/>
                  <a:pt x="440893" y="216289"/>
                  <a:pt x="440893" y="291505"/>
                </a:cubicBezTo>
                <a:cubicBezTo>
                  <a:pt x="440893" y="366721"/>
                  <a:pt x="379823" y="427696"/>
                  <a:pt x="304490" y="427696"/>
                </a:cubicBezTo>
                <a:cubicBezTo>
                  <a:pt x="229157" y="427696"/>
                  <a:pt x="168087" y="366721"/>
                  <a:pt x="168087" y="291505"/>
                </a:cubicBezTo>
                <a:cubicBezTo>
                  <a:pt x="168087" y="216289"/>
                  <a:pt x="229157" y="155314"/>
                  <a:pt x="304490" y="155314"/>
                </a:cubicBezTo>
                <a:close/>
                <a:moveTo>
                  <a:pt x="499771" y="69789"/>
                </a:moveTo>
                <a:cubicBezTo>
                  <a:pt x="502257" y="69789"/>
                  <a:pt x="504551" y="70743"/>
                  <a:pt x="506272" y="72556"/>
                </a:cubicBezTo>
                <a:cubicBezTo>
                  <a:pt x="509905" y="76086"/>
                  <a:pt x="509809" y="81905"/>
                  <a:pt x="506272" y="85435"/>
                </a:cubicBezTo>
                <a:lnTo>
                  <a:pt x="455506" y="136189"/>
                </a:lnTo>
                <a:cubicBezTo>
                  <a:pt x="451968" y="139719"/>
                  <a:pt x="445754" y="139624"/>
                  <a:pt x="442408" y="136285"/>
                </a:cubicBezTo>
                <a:cubicBezTo>
                  <a:pt x="438871" y="132659"/>
                  <a:pt x="438775" y="126840"/>
                  <a:pt x="442408" y="123310"/>
                </a:cubicBezTo>
                <a:lnTo>
                  <a:pt x="493270" y="72556"/>
                </a:lnTo>
                <a:cubicBezTo>
                  <a:pt x="494991" y="70743"/>
                  <a:pt x="497381" y="69789"/>
                  <a:pt x="499771" y="69789"/>
                </a:cubicBezTo>
                <a:close/>
                <a:moveTo>
                  <a:pt x="109071" y="69789"/>
                </a:moveTo>
                <a:cubicBezTo>
                  <a:pt x="111462" y="69789"/>
                  <a:pt x="113757" y="70743"/>
                  <a:pt x="115478" y="72557"/>
                </a:cubicBezTo>
                <a:lnTo>
                  <a:pt x="166453" y="123329"/>
                </a:lnTo>
                <a:cubicBezTo>
                  <a:pt x="169992" y="126860"/>
                  <a:pt x="169992" y="132682"/>
                  <a:pt x="166453" y="136309"/>
                </a:cubicBezTo>
                <a:cubicBezTo>
                  <a:pt x="163010" y="139649"/>
                  <a:pt x="156794" y="139649"/>
                  <a:pt x="153447" y="136309"/>
                </a:cubicBezTo>
                <a:lnTo>
                  <a:pt x="102567" y="85441"/>
                </a:lnTo>
                <a:cubicBezTo>
                  <a:pt x="99029" y="81910"/>
                  <a:pt x="98933" y="76088"/>
                  <a:pt x="102567" y="72557"/>
                </a:cubicBezTo>
                <a:cubicBezTo>
                  <a:pt x="104289" y="70743"/>
                  <a:pt x="106584" y="69789"/>
                  <a:pt x="109071" y="69789"/>
                </a:cubicBezTo>
                <a:close/>
                <a:moveTo>
                  <a:pt x="298865" y="0"/>
                </a:moveTo>
                <a:cubicBezTo>
                  <a:pt x="304025" y="95"/>
                  <a:pt x="308230" y="4198"/>
                  <a:pt x="308230" y="9254"/>
                </a:cubicBezTo>
                <a:lnTo>
                  <a:pt x="308230" y="80999"/>
                </a:lnTo>
                <a:cubicBezTo>
                  <a:pt x="308230" y="86055"/>
                  <a:pt x="304121" y="90158"/>
                  <a:pt x="299057" y="90253"/>
                </a:cubicBezTo>
                <a:cubicBezTo>
                  <a:pt x="296572" y="90158"/>
                  <a:pt x="294279" y="89204"/>
                  <a:pt x="292463" y="87391"/>
                </a:cubicBezTo>
                <a:cubicBezTo>
                  <a:pt x="291316" y="86246"/>
                  <a:pt x="289883" y="84147"/>
                  <a:pt x="289883" y="81094"/>
                </a:cubicBezTo>
                <a:lnTo>
                  <a:pt x="289883" y="9254"/>
                </a:lnTo>
                <a:cubicBezTo>
                  <a:pt x="289883" y="4198"/>
                  <a:pt x="293992" y="95"/>
                  <a:pt x="298865" y="0"/>
                </a:cubicBezTo>
                <a:close/>
              </a:path>
            </a:pathLst>
          </a:custGeom>
          <a:solidFill>
            <a:schemeClr val="accent1">
              <a:lumMod val="60000"/>
              <a:lumOff val="4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20" name="PA-文本框 19">
            <a:extLst>
              <a:ext uri="{FF2B5EF4-FFF2-40B4-BE49-F238E27FC236}">
                <a16:creationId xmlns:a16="http://schemas.microsoft.com/office/drawing/2014/main" id="{743A59BB-4AB5-4249-9B80-1A82CDD48600}"/>
              </a:ext>
            </a:extLst>
          </p:cNvPr>
          <p:cNvSpPr txBox="1"/>
          <p:nvPr>
            <p:custDataLst>
              <p:tags r:id="rId4"/>
            </p:custDataLst>
          </p:nvPr>
        </p:nvSpPr>
        <p:spPr>
          <a:xfrm>
            <a:off x="450476" y="2013764"/>
            <a:ext cx="2095139" cy="954107"/>
          </a:xfrm>
          <a:prstGeom prst="rect">
            <a:avLst/>
          </a:prstGeom>
          <a:noFill/>
        </p:spPr>
        <p:txBody>
          <a:bodyPr wrap="square" rtlCol="0">
            <a:spAutoFit/>
          </a:bodyPr>
          <a:lstStyle/>
          <a:p>
            <a:pPr algn="just"/>
            <a:r>
              <a:rPr lang="en-US" altLang="zh-CN" sz="1400" dirty="0"/>
              <a:t>1958</a:t>
            </a:r>
            <a:r>
              <a:rPr lang="zh-CN" altLang="en-US" sz="1400" dirty="0"/>
              <a:t>年，省委决定，新办的工科大学设在福州，确定校名为“福州大学”</a:t>
            </a:r>
          </a:p>
          <a:p>
            <a:pPr algn="just"/>
            <a:endParaRPr lang="zh-CN" altLang="en-US" sz="1400" dirty="0"/>
          </a:p>
        </p:txBody>
      </p:sp>
      <p:cxnSp>
        <p:nvCxnSpPr>
          <p:cNvPr id="10" name="PA-直接连接符 9">
            <a:extLst>
              <a:ext uri="{FF2B5EF4-FFF2-40B4-BE49-F238E27FC236}">
                <a16:creationId xmlns:a16="http://schemas.microsoft.com/office/drawing/2014/main" id="{061EEF32-8AD9-44A7-A266-444DC3AD5183}"/>
              </a:ext>
            </a:extLst>
          </p:cNvPr>
          <p:cNvCxnSpPr>
            <a:cxnSpLocks/>
          </p:cNvCxnSpPr>
          <p:nvPr>
            <p:custDataLst>
              <p:tags r:id="rId5"/>
            </p:custDataLst>
          </p:nvPr>
        </p:nvCxnSpPr>
        <p:spPr>
          <a:xfrm flipH="1" flipV="1">
            <a:off x="1459832" y="2973325"/>
            <a:ext cx="158968" cy="80139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PA-直接连接符 23">
            <a:extLst>
              <a:ext uri="{FF2B5EF4-FFF2-40B4-BE49-F238E27FC236}">
                <a16:creationId xmlns:a16="http://schemas.microsoft.com/office/drawing/2014/main" id="{381D8E13-AF80-484A-8C13-BF0801D112EF}"/>
              </a:ext>
            </a:extLst>
          </p:cNvPr>
          <p:cNvCxnSpPr>
            <a:cxnSpLocks/>
          </p:cNvCxnSpPr>
          <p:nvPr>
            <p:custDataLst>
              <p:tags r:id="rId6"/>
            </p:custDataLst>
          </p:nvPr>
        </p:nvCxnSpPr>
        <p:spPr>
          <a:xfrm flipH="1" flipV="1">
            <a:off x="4532389" y="2795011"/>
            <a:ext cx="1" cy="68547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PA-文本框 29">
            <a:extLst>
              <a:ext uri="{FF2B5EF4-FFF2-40B4-BE49-F238E27FC236}">
                <a16:creationId xmlns:a16="http://schemas.microsoft.com/office/drawing/2014/main" id="{65181CB2-E837-476F-A1FA-2CD3B1231FC8}"/>
              </a:ext>
            </a:extLst>
          </p:cNvPr>
          <p:cNvSpPr txBox="1"/>
          <p:nvPr>
            <p:custDataLst>
              <p:tags r:id="rId7"/>
            </p:custDataLst>
          </p:nvPr>
        </p:nvSpPr>
        <p:spPr>
          <a:xfrm>
            <a:off x="3594764" y="1943844"/>
            <a:ext cx="1873287" cy="738664"/>
          </a:xfrm>
          <a:prstGeom prst="rect">
            <a:avLst/>
          </a:prstGeom>
          <a:noFill/>
        </p:spPr>
        <p:txBody>
          <a:bodyPr wrap="square" rtlCol="0">
            <a:spAutoFit/>
          </a:bodyPr>
          <a:lstStyle/>
          <a:p>
            <a:pPr algn="just"/>
            <a:r>
              <a:rPr lang="en-US" altLang="zh-CN" sz="1400" dirty="0"/>
              <a:t>1960</a:t>
            </a:r>
            <a:r>
              <a:rPr lang="zh-CN" altLang="en-US" sz="1400" dirty="0"/>
              <a:t>年伊始，部分科系的师生就已逐步开始分批前往怡山校园。</a:t>
            </a:r>
          </a:p>
        </p:txBody>
      </p:sp>
      <p:sp>
        <p:nvSpPr>
          <p:cNvPr id="31" name="PA-文本框 30">
            <a:extLst>
              <a:ext uri="{FF2B5EF4-FFF2-40B4-BE49-F238E27FC236}">
                <a16:creationId xmlns:a16="http://schemas.microsoft.com/office/drawing/2014/main" id="{D85DA74A-CFC7-4657-BC70-51C00BE1AEAB}"/>
              </a:ext>
            </a:extLst>
          </p:cNvPr>
          <p:cNvSpPr txBox="1"/>
          <p:nvPr>
            <p:custDataLst>
              <p:tags r:id="rId8"/>
            </p:custDataLst>
          </p:nvPr>
        </p:nvSpPr>
        <p:spPr>
          <a:xfrm>
            <a:off x="6283339" y="1905634"/>
            <a:ext cx="2721549" cy="954107"/>
          </a:xfrm>
          <a:prstGeom prst="rect">
            <a:avLst/>
          </a:prstGeom>
          <a:noFill/>
        </p:spPr>
        <p:txBody>
          <a:bodyPr wrap="square" rtlCol="0">
            <a:spAutoFit/>
          </a:bodyPr>
          <a:lstStyle/>
          <a:p>
            <a:pPr algn="just"/>
            <a:r>
              <a:rPr lang="en-US" altLang="zh-CN" sz="1400" dirty="0"/>
              <a:t>20</a:t>
            </a:r>
            <a:r>
              <a:rPr lang="zh-CN" altLang="en-US" sz="1400" dirty="0"/>
              <a:t>世纪六十年代，福建省委认为有必要对本省高等学校实行调整和压缩，福州大学继续办下去，并保留理科，但要缩小规模。</a:t>
            </a:r>
          </a:p>
        </p:txBody>
      </p:sp>
      <p:cxnSp>
        <p:nvCxnSpPr>
          <p:cNvPr id="32" name="PA-直接连接符 31">
            <a:extLst>
              <a:ext uri="{FF2B5EF4-FFF2-40B4-BE49-F238E27FC236}">
                <a16:creationId xmlns:a16="http://schemas.microsoft.com/office/drawing/2014/main" id="{620C6F3E-C54B-4E8E-B9C6-1291850ED2C3}"/>
              </a:ext>
            </a:extLst>
          </p:cNvPr>
          <p:cNvCxnSpPr>
            <a:cxnSpLocks/>
          </p:cNvCxnSpPr>
          <p:nvPr>
            <p:custDataLst>
              <p:tags r:id="rId9"/>
            </p:custDataLst>
          </p:nvPr>
        </p:nvCxnSpPr>
        <p:spPr>
          <a:xfrm flipV="1">
            <a:off x="7493985" y="2862037"/>
            <a:ext cx="0" cy="58477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PA-矩形 33">
            <a:extLst>
              <a:ext uri="{FF2B5EF4-FFF2-40B4-BE49-F238E27FC236}">
                <a16:creationId xmlns:a16="http://schemas.microsoft.com/office/drawing/2014/main" id="{C4A21E42-61AA-43A7-BB60-E4620046C688}"/>
              </a:ext>
            </a:extLst>
          </p:cNvPr>
          <p:cNvSpPr/>
          <p:nvPr>
            <p:custDataLst>
              <p:tags r:id="rId10"/>
            </p:custDataLst>
          </p:nvPr>
        </p:nvSpPr>
        <p:spPr>
          <a:xfrm>
            <a:off x="9508895" y="1851900"/>
            <a:ext cx="2291512" cy="1169551"/>
          </a:xfrm>
          <a:prstGeom prst="rect">
            <a:avLst/>
          </a:prstGeom>
        </p:spPr>
        <p:txBody>
          <a:bodyPr wrap="square">
            <a:spAutoFit/>
          </a:bodyPr>
          <a:lstStyle/>
          <a:p>
            <a:pPr algn="just"/>
            <a:r>
              <a:rPr lang="en-US" altLang="zh-CN" sz="1400" dirty="0"/>
              <a:t>1976</a:t>
            </a:r>
            <a:r>
              <a:rPr lang="zh-CN" altLang="en-US" sz="1400" dirty="0"/>
              <a:t>年，全国教育战线率先开展拨乱反正的工作，高等教育事业开始进入新的历史发展时期，福州大学也走上了新征程新时期。</a:t>
            </a:r>
          </a:p>
        </p:txBody>
      </p:sp>
      <p:cxnSp>
        <p:nvCxnSpPr>
          <p:cNvPr id="37" name="PA-直接连接符 36">
            <a:extLst>
              <a:ext uri="{FF2B5EF4-FFF2-40B4-BE49-F238E27FC236}">
                <a16:creationId xmlns:a16="http://schemas.microsoft.com/office/drawing/2014/main" id="{5E5C115A-D9AF-4B91-AD31-33F739B3B5CA}"/>
              </a:ext>
            </a:extLst>
          </p:cNvPr>
          <p:cNvCxnSpPr>
            <a:cxnSpLocks/>
          </p:cNvCxnSpPr>
          <p:nvPr>
            <p:custDataLst>
              <p:tags r:id="rId11"/>
            </p:custDataLst>
          </p:nvPr>
        </p:nvCxnSpPr>
        <p:spPr>
          <a:xfrm flipV="1">
            <a:off x="10153016" y="3106869"/>
            <a:ext cx="96963" cy="76483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PA-sun_49943">
            <a:extLst>
              <a:ext uri="{FF2B5EF4-FFF2-40B4-BE49-F238E27FC236}">
                <a16:creationId xmlns:a16="http://schemas.microsoft.com/office/drawing/2014/main" id="{1AEB2A28-E35A-4887-84EA-7FB1F54E7BAE}"/>
              </a:ext>
            </a:extLst>
          </p:cNvPr>
          <p:cNvSpPr>
            <a:spLocks/>
          </p:cNvSpPr>
          <p:nvPr/>
        </p:nvSpPr>
        <p:spPr bwMode="auto">
          <a:xfrm rot="20818081">
            <a:off x="4226566" y="3550347"/>
            <a:ext cx="609685" cy="59618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838" h="595360">
                <a:moveTo>
                  <a:pt x="298865" y="505107"/>
                </a:moveTo>
                <a:cubicBezTo>
                  <a:pt x="304025" y="505202"/>
                  <a:pt x="308230" y="509305"/>
                  <a:pt x="308230" y="514266"/>
                </a:cubicBezTo>
                <a:lnTo>
                  <a:pt x="308230" y="586106"/>
                </a:lnTo>
                <a:cubicBezTo>
                  <a:pt x="308230" y="591162"/>
                  <a:pt x="304121" y="595265"/>
                  <a:pt x="299057" y="595360"/>
                </a:cubicBezTo>
                <a:cubicBezTo>
                  <a:pt x="296572" y="595360"/>
                  <a:pt x="294279" y="594406"/>
                  <a:pt x="292463" y="592593"/>
                </a:cubicBezTo>
                <a:cubicBezTo>
                  <a:pt x="290839" y="590876"/>
                  <a:pt x="289883" y="588682"/>
                  <a:pt x="289883" y="586201"/>
                </a:cubicBezTo>
                <a:lnTo>
                  <a:pt x="289883" y="514266"/>
                </a:lnTo>
                <a:cubicBezTo>
                  <a:pt x="289883" y="509305"/>
                  <a:pt x="293992" y="505202"/>
                  <a:pt x="298865" y="505107"/>
                </a:cubicBezTo>
                <a:close/>
                <a:moveTo>
                  <a:pt x="444044" y="443997"/>
                </a:moveTo>
                <a:cubicBezTo>
                  <a:pt x="446435" y="443997"/>
                  <a:pt x="448730" y="444952"/>
                  <a:pt x="450547" y="446765"/>
                </a:cubicBezTo>
                <a:lnTo>
                  <a:pt x="501426" y="497550"/>
                </a:lnTo>
                <a:cubicBezTo>
                  <a:pt x="504965" y="501082"/>
                  <a:pt x="504965" y="507001"/>
                  <a:pt x="501522" y="510437"/>
                </a:cubicBezTo>
                <a:cubicBezTo>
                  <a:pt x="495879" y="515974"/>
                  <a:pt x="491289" y="513397"/>
                  <a:pt x="488420" y="510533"/>
                </a:cubicBezTo>
                <a:lnTo>
                  <a:pt x="437540" y="459652"/>
                </a:lnTo>
                <a:cubicBezTo>
                  <a:pt x="433906" y="456025"/>
                  <a:pt x="433906" y="450393"/>
                  <a:pt x="437540" y="446765"/>
                </a:cubicBezTo>
                <a:cubicBezTo>
                  <a:pt x="439262" y="444952"/>
                  <a:pt x="441557" y="443997"/>
                  <a:pt x="444044" y="443997"/>
                </a:cubicBezTo>
                <a:close/>
                <a:moveTo>
                  <a:pt x="164819" y="443997"/>
                </a:moveTo>
                <a:cubicBezTo>
                  <a:pt x="167306" y="443997"/>
                  <a:pt x="169601" y="444951"/>
                  <a:pt x="171322" y="446669"/>
                </a:cubicBezTo>
                <a:cubicBezTo>
                  <a:pt x="174861" y="450294"/>
                  <a:pt x="174861" y="456115"/>
                  <a:pt x="171322" y="459741"/>
                </a:cubicBezTo>
                <a:lnTo>
                  <a:pt x="120539" y="510501"/>
                </a:lnTo>
                <a:cubicBezTo>
                  <a:pt x="115948" y="514986"/>
                  <a:pt x="111836" y="514891"/>
                  <a:pt x="107436" y="510501"/>
                </a:cubicBezTo>
                <a:cubicBezTo>
                  <a:pt x="103802" y="506971"/>
                  <a:pt x="103802" y="501055"/>
                  <a:pt x="107436" y="497525"/>
                </a:cubicBezTo>
                <a:lnTo>
                  <a:pt x="158316" y="446764"/>
                </a:lnTo>
                <a:cubicBezTo>
                  <a:pt x="160037" y="444951"/>
                  <a:pt x="162332" y="443997"/>
                  <a:pt x="164819" y="443997"/>
                </a:cubicBezTo>
                <a:close/>
                <a:moveTo>
                  <a:pt x="520116" y="282332"/>
                </a:moveTo>
                <a:lnTo>
                  <a:pt x="599660" y="282332"/>
                </a:lnTo>
                <a:cubicBezTo>
                  <a:pt x="604727" y="282332"/>
                  <a:pt x="608838" y="286441"/>
                  <a:pt x="608838" y="291506"/>
                </a:cubicBezTo>
                <a:cubicBezTo>
                  <a:pt x="608838" y="296570"/>
                  <a:pt x="604727" y="300679"/>
                  <a:pt x="599660" y="300679"/>
                </a:cubicBezTo>
                <a:lnTo>
                  <a:pt x="520116" y="300679"/>
                </a:lnTo>
                <a:cubicBezTo>
                  <a:pt x="515049" y="300679"/>
                  <a:pt x="511034" y="296570"/>
                  <a:pt x="511034" y="291506"/>
                </a:cubicBezTo>
                <a:cubicBezTo>
                  <a:pt x="511034" y="286441"/>
                  <a:pt x="515145" y="282332"/>
                  <a:pt x="520116" y="282332"/>
                </a:cubicBezTo>
                <a:close/>
                <a:moveTo>
                  <a:pt x="9082" y="282332"/>
                </a:moveTo>
                <a:lnTo>
                  <a:pt x="88626" y="282332"/>
                </a:lnTo>
                <a:cubicBezTo>
                  <a:pt x="93693" y="282332"/>
                  <a:pt x="97804" y="286441"/>
                  <a:pt x="97804" y="291506"/>
                </a:cubicBezTo>
                <a:cubicBezTo>
                  <a:pt x="97804" y="296570"/>
                  <a:pt x="93693" y="300679"/>
                  <a:pt x="88626" y="300679"/>
                </a:cubicBezTo>
                <a:lnTo>
                  <a:pt x="9082" y="300679"/>
                </a:lnTo>
                <a:cubicBezTo>
                  <a:pt x="4111" y="300679"/>
                  <a:pt x="0" y="296570"/>
                  <a:pt x="0" y="291506"/>
                </a:cubicBezTo>
                <a:cubicBezTo>
                  <a:pt x="0" y="286441"/>
                  <a:pt x="4111" y="282332"/>
                  <a:pt x="9082" y="282332"/>
                </a:cubicBezTo>
                <a:close/>
                <a:moveTo>
                  <a:pt x="304490" y="155314"/>
                </a:moveTo>
                <a:cubicBezTo>
                  <a:pt x="379823" y="155314"/>
                  <a:pt x="440893" y="216289"/>
                  <a:pt x="440893" y="291505"/>
                </a:cubicBezTo>
                <a:cubicBezTo>
                  <a:pt x="440893" y="366721"/>
                  <a:pt x="379823" y="427696"/>
                  <a:pt x="304490" y="427696"/>
                </a:cubicBezTo>
                <a:cubicBezTo>
                  <a:pt x="229157" y="427696"/>
                  <a:pt x="168087" y="366721"/>
                  <a:pt x="168087" y="291505"/>
                </a:cubicBezTo>
                <a:cubicBezTo>
                  <a:pt x="168087" y="216289"/>
                  <a:pt x="229157" y="155314"/>
                  <a:pt x="304490" y="155314"/>
                </a:cubicBezTo>
                <a:close/>
                <a:moveTo>
                  <a:pt x="499771" y="69789"/>
                </a:moveTo>
                <a:cubicBezTo>
                  <a:pt x="502257" y="69789"/>
                  <a:pt x="504551" y="70743"/>
                  <a:pt x="506272" y="72556"/>
                </a:cubicBezTo>
                <a:cubicBezTo>
                  <a:pt x="509905" y="76086"/>
                  <a:pt x="509809" y="81905"/>
                  <a:pt x="506272" y="85435"/>
                </a:cubicBezTo>
                <a:lnTo>
                  <a:pt x="455506" y="136189"/>
                </a:lnTo>
                <a:cubicBezTo>
                  <a:pt x="451968" y="139719"/>
                  <a:pt x="445754" y="139624"/>
                  <a:pt x="442408" y="136285"/>
                </a:cubicBezTo>
                <a:cubicBezTo>
                  <a:pt x="438871" y="132659"/>
                  <a:pt x="438775" y="126840"/>
                  <a:pt x="442408" y="123310"/>
                </a:cubicBezTo>
                <a:lnTo>
                  <a:pt x="493270" y="72556"/>
                </a:lnTo>
                <a:cubicBezTo>
                  <a:pt x="494991" y="70743"/>
                  <a:pt x="497381" y="69789"/>
                  <a:pt x="499771" y="69789"/>
                </a:cubicBezTo>
                <a:close/>
                <a:moveTo>
                  <a:pt x="109071" y="69789"/>
                </a:moveTo>
                <a:cubicBezTo>
                  <a:pt x="111462" y="69789"/>
                  <a:pt x="113757" y="70743"/>
                  <a:pt x="115478" y="72557"/>
                </a:cubicBezTo>
                <a:lnTo>
                  <a:pt x="166453" y="123329"/>
                </a:lnTo>
                <a:cubicBezTo>
                  <a:pt x="169992" y="126860"/>
                  <a:pt x="169992" y="132682"/>
                  <a:pt x="166453" y="136309"/>
                </a:cubicBezTo>
                <a:cubicBezTo>
                  <a:pt x="163010" y="139649"/>
                  <a:pt x="156794" y="139649"/>
                  <a:pt x="153447" y="136309"/>
                </a:cubicBezTo>
                <a:lnTo>
                  <a:pt x="102567" y="85441"/>
                </a:lnTo>
                <a:cubicBezTo>
                  <a:pt x="99029" y="81910"/>
                  <a:pt x="98933" y="76088"/>
                  <a:pt x="102567" y="72557"/>
                </a:cubicBezTo>
                <a:cubicBezTo>
                  <a:pt x="104289" y="70743"/>
                  <a:pt x="106584" y="69789"/>
                  <a:pt x="109071" y="69789"/>
                </a:cubicBezTo>
                <a:close/>
                <a:moveTo>
                  <a:pt x="298865" y="0"/>
                </a:moveTo>
                <a:cubicBezTo>
                  <a:pt x="304025" y="95"/>
                  <a:pt x="308230" y="4198"/>
                  <a:pt x="308230" y="9254"/>
                </a:cubicBezTo>
                <a:lnTo>
                  <a:pt x="308230" y="80999"/>
                </a:lnTo>
                <a:cubicBezTo>
                  <a:pt x="308230" y="86055"/>
                  <a:pt x="304121" y="90158"/>
                  <a:pt x="299057" y="90253"/>
                </a:cubicBezTo>
                <a:cubicBezTo>
                  <a:pt x="296572" y="90158"/>
                  <a:pt x="294279" y="89204"/>
                  <a:pt x="292463" y="87391"/>
                </a:cubicBezTo>
                <a:cubicBezTo>
                  <a:pt x="291316" y="86246"/>
                  <a:pt x="289883" y="84147"/>
                  <a:pt x="289883" y="81094"/>
                </a:cubicBezTo>
                <a:lnTo>
                  <a:pt x="289883" y="9254"/>
                </a:lnTo>
                <a:cubicBezTo>
                  <a:pt x="289883" y="4198"/>
                  <a:pt x="293992" y="95"/>
                  <a:pt x="298865" y="0"/>
                </a:cubicBezTo>
                <a:close/>
              </a:path>
            </a:pathLst>
          </a:custGeom>
          <a:solidFill>
            <a:schemeClr val="accent1">
              <a:lumMod val="60000"/>
              <a:lumOff val="4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35" name="PA-sun_49943">
            <a:extLst>
              <a:ext uri="{FF2B5EF4-FFF2-40B4-BE49-F238E27FC236}">
                <a16:creationId xmlns:a16="http://schemas.microsoft.com/office/drawing/2014/main" id="{3C5E388C-1755-45FB-AA4B-F9EA0EEE6EF0}"/>
              </a:ext>
            </a:extLst>
          </p:cNvPr>
          <p:cNvSpPr>
            <a:spLocks/>
          </p:cNvSpPr>
          <p:nvPr/>
        </p:nvSpPr>
        <p:spPr bwMode="auto">
          <a:xfrm rot="20818081">
            <a:off x="7210647" y="3573606"/>
            <a:ext cx="609685" cy="59618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838" h="595360">
                <a:moveTo>
                  <a:pt x="298865" y="505107"/>
                </a:moveTo>
                <a:cubicBezTo>
                  <a:pt x="304025" y="505202"/>
                  <a:pt x="308230" y="509305"/>
                  <a:pt x="308230" y="514266"/>
                </a:cubicBezTo>
                <a:lnTo>
                  <a:pt x="308230" y="586106"/>
                </a:lnTo>
                <a:cubicBezTo>
                  <a:pt x="308230" y="591162"/>
                  <a:pt x="304121" y="595265"/>
                  <a:pt x="299057" y="595360"/>
                </a:cubicBezTo>
                <a:cubicBezTo>
                  <a:pt x="296572" y="595360"/>
                  <a:pt x="294279" y="594406"/>
                  <a:pt x="292463" y="592593"/>
                </a:cubicBezTo>
                <a:cubicBezTo>
                  <a:pt x="290839" y="590876"/>
                  <a:pt x="289883" y="588682"/>
                  <a:pt x="289883" y="586201"/>
                </a:cubicBezTo>
                <a:lnTo>
                  <a:pt x="289883" y="514266"/>
                </a:lnTo>
                <a:cubicBezTo>
                  <a:pt x="289883" y="509305"/>
                  <a:pt x="293992" y="505202"/>
                  <a:pt x="298865" y="505107"/>
                </a:cubicBezTo>
                <a:close/>
                <a:moveTo>
                  <a:pt x="444044" y="443997"/>
                </a:moveTo>
                <a:cubicBezTo>
                  <a:pt x="446435" y="443997"/>
                  <a:pt x="448730" y="444952"/>
                  <a:pt x="450547" y="446765"/>
                </a:cubicBezTo>
                <a:lnTo>
                  <a:pt x="501426" y="497550"/>
                </a:lnTo>
                <a:cubicBezTo>
                  <a:pt x="504965" y="501082"/>
                  <a:pt x="504965" y="507001"/>
                  <a:pt x="501522" y="510437"/>
                </a:cubicBezTo>
                <a:cubicBezTo>
                  <a:pt x="495879" y="515974"/>
                  <a:pt x="491289" y="513397"/>
                  <a:pt x="488420" y="510533"/>
                </a:cubicBezTo>
                <a:lnTo>
                  <a:pt x="437540" y="459652"/>
                </a:lnTo>
                <a:cubicBezTo>
                  <a:pt x="433906" y="456025"/>
                  <a:pt x="433906" y="450393"/>
                  <a:pt x="437540" y="446765"/>
                </a:cubicBezTo>
                <a:cubicBezTo>
                  <a:pt x="439262" y="444952"/>
                  <a:pt x="441557" y="443997"/>
                  <a:pt x="444044" y="443997"/>
                </a:cubicBezTo>
                <a:close/>
                <a:moveTo>
                  <a:pt x="164819" y="443997"/>
                </a:moveTo>
                <a:cubicBezTo>
                  <a:pt x="167306" y="443997"/>
                  <a:pt x="169601" y="444951"/>
                  <a:pt x="171322" y="446669"/>
                </a:cubicBezTo>
                <a:cubicBezTo>
                  <a:pt x="174861" y="450294"/>
                  <a:pt x="174861" y="456115"/>
                  <a:pt x="171322" y="459741"/>
                </a:cubicBezTo>
                <a:lnTo>
                  <a:pt x="120539" y="510501"/>
                </a:lnTo>
                <a:cubicBezTo>
                  <a:pt x="115948" y="514986"/>
                  <a:pt x="111836" y="514891"/>
                  <a:pt x="107436" y="510501"/>
                </a:cubicBezTo>
                <a:cubicBezTo>
                  <a:pt x="103802" y="506971"/>
                  <a:pt x="103802" y="501055"/>
                  <a:pt x="107436" y="497525"/>
                </a:cubicBezTo>
                <a:lnTo>
                  <a:pt x="158316" y="446764"/>
                </a:lnTo>
                <a:cubicBezTo>
                  <a:pt x="160037" y="444951"/>
                  <a:pt x="162332" y="443997"/>
                  <a:pt x="164819" y="443997"/>
                </a:cubicBezTo>
                <a:close/>
                <a:moveTo>
                  <a:pt x="520116" y="282332"/>
                </a:moveTo>
                <a:lnTo>
                  <a:pt x="599660" y="282332"/>
                </a:lnTo>
                <a:cubicBezTo>
                  <a:pt x="604727" y="282332"/>
                  <a:pt x="608838" y="286441"/>
                  <a:pt x="608838" y="291506"/>
                </a:cubicBezTo>
                <a:cubicBezTo>
                  <a:pt x="608838" y="296570"/>
                  <a:pt x="604727" y="300679"/>
                  <a:pt x="599660" y="300679"/>
                </a:cubicBezTo>
                <a:lnTo>
                  <a:pt x="520116" y="300679"/>
                </a:lnTo>
                <a:cubicBezTo>
                  <a:pt x="515049" y="300679"/>
                  <a:pt x="511034" y="296570"/>
                  <a:pt x="511034" y="291506"/>
                </a:cubicBezTo>
                <a:cubicBezTo>
                  <a:pt x="511034" y="286441"/>
                  <a:pt x="515145" y="282332"/>
                  <a:pt x="520116" y="282332"/>
                </a:cubicBezTo>
                <a:close/>
                <a:moveTo>
                  <a:pt x="9082" y="282332"/>
                </a:moveTo>
                <a:lnTo>
                  <a:pt x="88626" y="282332"/>
                </a:lnTo>
                <a:cubicBezTo>
                  <a:pt x="93693" y="282332"/>
                  <a:pt x="97804" y="286441"/>
                  <a:pt x="97804" y="291506"/>
                </a:cubicBezTo>
                <a:cubicBezTo>
                  <a:pt x="97804" y="296570"/>
                  <a:pt x="93693" y="300679"/>
                  <a:pt x="88626" y="300679"/>
                </a:cubicBezTo>
                <a:lnTo>
                  <a:pt x="9082" y="300679"/>
                </a:lnTo>
                <a:cubicBezTo>
                  <a:pt x="4111" y="300679"/>
                  <a:pt x="0" y="296570"/>
                  <a:pt x="0" y="291506"/>
                </a:cubicBezTo>
                <a:cubicBezTo>
                  <a:pt x="0" y="286441"/>
                  <a:pt x="4111" y="282332"/>
                  <a:pt x="9082" y="282332"/>
                </a:cubicBezTo>
                <a:close/>
                <a:moveTo>
                  <a:pt x="304490" y="155314"/>
                </a:moveTo>
                <a:cubicBezTo>
                  <a:pt x="379823" y="155314"/>
                  <a:pt x="440893" y="216289"/>
                  <a:pt x="440893" y="291505"/>
                </a:cubicBezTo>
                <a:cubicBezTo>
                  <a:pt x="440893" y="366721"/>
                  <a:pt x="379823" y="427696"/>
                  <a:pt x="304490" y="427696"/>
                </a:cubicBezTo>
                <a:cubicBezTo>
                  <a:pt x="229157" y="427696"/>
                  <a:pt x="168087" y="366721"/>
                  <a:pt x="168087" y="291505"/>
                </a:cubicBezTo>
                <a:cubicBezTo>
                  <a:pt x="168087" y="216289"/>
                  <a:pt x="229157" y="155314"/>
                  <a:pt x="304490" y="155314"/>
                </a:cubicBezTo>
                <a:close/>
                <a:moveTo>
                  <a:pt x="499771" y="69789"/>
                </a:moveTo>
                <a:cubicBezTo>
                  <a:pt x="502257" y="69789"/>
                  <a:pt x="504551" y="70743"/>
                  <a:pt x="506272" y="72556"/>
                </a:cubicBezTo>
                <a:cubicBezTo>
                  <a:pt x="509905" y="76086"/>
                  <a:pt x="509809" y="81905"/>
                  <a:pt x="506272" y="85435"/>
                </a:cubicBezTo>
                <a:lnTo>
                  <a:pt x="455506" y="136189"/>
                </a:lnTo>
                <a:cubicBezTo>
                  <a:pt x="451968" y="139719"/>
                  <a:pt x="445754" y="139624"/>
                  <a:pt x="442408" y="136285"/>
                </a:cubicBezTo>
                <a:cubicBezTo>
                  <a:pt x="438871" y="132659"/>
                  <a:pt x="438775" y="126840"/>
                  <a:pt x="442408" y="123310"/>
                </a:cubicBezTo>
                <a:lnTo>
                  <a:pt x="493270" y="72556"/>
                </a:lnTo>
                <a:cubicBezTo>
                  <a:pt x="494991" y="70743"/>
                  <a:pt x="497381" y="69789"/>
                  <a:pt x="499771" y="69789"/>
                </a:cubicBezTo>
                <a:close/>
                <a:moveTo>
                  <a:pt x="109071" y="69789"/>
                </a:moveTo>
                <a:cubicBezTo>
                  <a:pt x="111462" y="69789"/>
                  <a:pt x="113757" y="70743"/>
                  <a:pt x="115478" y="72557"/>
                </a:cubicBezTo>
                <a:lnTo>
                  <a:pt x="166453" y="123329"/>
                </a:lnTo>
                <a:cubicBezTo>
                  <a:pt x="169992" y="126860"/>
                  <a:pt x="169992" y="132682"/>
                  <a:pt x="166453" y="136309"/>
                </a:cubicBezTo>
                <a:cubicBezTo>
                  <a:pt x="163010" y="139649"/>
                  <a:pt x="156794" y="139649"/>
                  <a:pt x="153447" y="136309"/>
                </a:cubicBezTo>
                <a:lnTo>
                  <a:pt x="102567" y="85441"/>
                </a:lnTo>
                <a:cubicBezTo>
                  <a:pt x="99029" y="81910"/>
                  <a:pt x="98933" y="76088"/>
                  <a:pt x="102567" y="72557"/>
                </a:cubicBezTo>
                <a:cubicBezTo>
                  <a:pt x="104289" y="70743"/>
                  <a:pt x="106584" y="69789"/>
                  <a:pt x="109071" y="69789"/>
                </a:cubicBezTo>
                <a:close/>
                <a:moveTo>
                  <a:pt x="298865" y="0"/>
                </a:moveTo>
                <a:cubicBezTo>
                  <a:pt x="304025" y="95"/>
                  <a:pt x="308230" y="4198"/>
                  <a:pt x="308230" y="9254"/>
                </a:cubicBezTo>
                <a:lnTo>
                  <a:pt x="308230" y="80999"/>
                </a:lnTo>
                <a:cubicBezTo>
                  <a:pt x="308230" y="86055"/>
                  <a:pt x="304121" y="90158"/>
                  <a:pt x="299057" y="90253"/>
                </a:cubicBezTo>
                <a:cubicBezTo>
                  <a:pt x="296572" y="90158"/>
                  <a:pt x="294279" y="89204"/>
                  <a:pt x="292463" y="87391"/>
                </a:cubicBezTo>
                <a:cubicBezTo>
                  <a:pt x="291316" y="86246"/>
                  <a:pt x="289883" y="84147"/>
                  <a:pt x="289883" y="81094"/>
                </a:cubicBezTo>
                <a:lnTo>
                  <a:pt x="289883" y="9254"/>
                </a:lnTo>
                <a:cubicBezTo>
                  <a:pt x="289883" y="4198"/>
                  <a:pt x="293992" y="95"/>
                  <a:pt x="298865"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PA-sun_49943">
            <a:extLst>
              <a:ext uri="{FF2B5EF4-FFF2-40B4-BE49-F238E27FC236}">
                <a16:creationId xmlns:a16="http://schemas.microsoft.com/office/drawing/2014/main" id="{0D64668A-C471-44D0-9AE3-EA5C09FCCD40}"/>
              </a:ext>
            </a:extLst>
          </p:cNvPr>
          <p:cNvSpPr>
            <a:spLocks/>
          </p:cNvSpPr>
          <p:nvPr/>
        </p:nvSpPr>
        <p:spPr bwMode="auto">
          <a:xfrm rot="329241">
            <a:off x="9848173" y="3881771"/>
            <a:ext cx="609685" cy="59618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838" h="595360">
                <a:moveTo>
                  <a:pt x="298865" y="505107"/>
                </a:moveTo>
                <a:cubicBezTo>
                  <a:pt x="304025" y="505202"/>
                  <a:pt x="308230" y="509305"/>
                  <a:pt x="308230" y="514266"/>
                </a:cubicBezTo>
                <a:lnTo>
                  <a:pt x="308230" y="586106"/>
                </a:lnTo>
                <a:cubicBezTo>
                  <a:pt x="308230" y="591162"/>
                  <a:pt x="304121" y="595265"/>
                  <a:pt x="299057" y="595360"/>
                </a:cubicBezTo>
                <a:cubicBezTo>
                  <a:pt x="296572" y="595360"/>
                  <a:pt x="294279" y="594406"/>
                  <a:pt x="292463" y="592593"/>
                </a:cubicBezTo>
                <a:cubicBezTo>
                  <a:pt x="290839" y="590876"/>
                  <a:pt x="289883" y="588682"/>
                  <a:pt x="289883" y="586201"/>
                </a:cubicBezTo>
                <a:lnTo>
                  <a:pt x="289883" y="514266"/>
                </a:lnTo>
                <a:cubicBezTo>
                  <a:pt x="289883" y="509305"/>
                  <a:pt x="293992" y="505202"/>
                  <a:pt x="298865" y="505107"/>
                </a:cubicBezTo>
                <a:close/>
                <a:moveTo>
                  <a:pt x="444044" y="443997"/>
                </a:moveTo>
                <a:cubicBezTo>
                  <a:pt x="446435" y="443997"/>
                  <a:pt x="448730" y="444952"/>
                  <a:pt x="450547" y="446765"/>
                </a:cubicBezTo>
                <a:lnTo>
                  <a:pt x="501426" y="497550"/>
                </a:lnTo>
                <a:cubicBezTo>
                  <a:pt x="504965" y="501082"/>
                  <a:pt x="504965" y="507001"/>
                  <a:pt x="501522" y="510437"/>
                </a:cubicBezTo>
                <a:cubicBezTo>
                  <a:pt x="495879" y="515974"/>
                  <a:pt x="491289" y="513397"/>
                  <a:pt x="488420" y="510533"/>
                </a:cubicBezTo>
                <a:lnTo>
                  <a:pt x="437540" y="459652"/>
                </a:lnTo>
                <a:cubicBezTo>
                  <a:pt x="433906" y="456025"/>
                  <a:pt x="433906" y="450393"/>
                  <a:pt x="437540" y="446765"/>
                </a:cubicBezTo>
                <a:cubicBezTo>
                  <a:pt x="439262" y="444952"/>
                  <a:pt x="441557" y="443997"/>
                  <a:pt x="444044" y="443997"/>
                </a:cubicBezTo>
                <a:close/>
                <a:moveTo>
                  <a:pt x="164819" y="443997"/>
                </a:moveTo>
                <a:cubicBezTo>
                  <a:pt x="167306" y="443997"/>
                  <a:pt x="169601" y="444951"/>
                  <a:pt x="171322" y="446669"/>
                </a:cubicBezTo>
                <a:cubicBezTo>
                  <a:pt x="174861" y="450294"/>
                  <a:pt x="174861" y="456115"/>
                  <a:pt x="171322" y="459741"/>
                </a:cubicBezTo>
                <a:lnTo>
                  <a:pt x="120539" y="510501"/>
                </a:lnTo>
                <a:cubicBezTo>
                  <a:pt x="115948" y="514986"/>
                  <a:pt x="111836" y="514891"/>
                  <a:pt x="107436" y="510501"/>
                </a:cubicBezTo>
                <a:cubicBezTo>
                  <a:pt x="103802" y="506971"/>
                  <a:pt x="103802" y="501055"/>
                  <a:pt x="107436" y="497525"/>
                </a:cubicBezTo>
                <a:lnTo>
                  <a:pt x="158316" y="446764"/>
                </a:lnTo>
                <a:cubicBezTo>
                  <a:pt x="160037" y="444951"/>
                  <a:pt x="162332" y="443997"/>
                  <a:pt x="164819" y="443997"/>
                </a:cubicBezTo>
                <a:close/>
                <a:moveTo>
                  <a:pt x="520116" y="282332"/>
                </a:moveTo>
                <a:lnTo>
                  <a:pt x="599660" y="282332"/>
                </a:lnTo>
                <a:cubicBezTo>
                  <a:pt x="604727" y="282332"/>
                  <a:pt x="608838" y="286441"/>
                  <a:pt x="608838" y="291506"/>
                </a:cubicBezTo>
                <a:cubicBezTo>
                  <a:pt x="608838" y="296570"/>
                  <a:pt x="604727" y="300679"/>
                  <a:pt x="599660" y="300679"/>
                </a:cubicBezTo>
                <a:lnTo>
                  <a:pt x="520116" y="300679"/>
                </a:lnTo>
                <a:cubicBezTo>
                  <a:pt x="515049" y="300679"/>
                  <a:pt x="511034" y="296570"/>
                  <a:pt x="511034" y="291506"/>
                </a:cubicBezTo>
                <a:cubicBezTo>
                  <a:pt x="511034" y="286441"/>
                  <a:pt x="515145" y="282332"/>
                  <a:pt x="520116" y="282332"/>
                </a:cubicBezTo>
                <a:close/>
                <a:moveTo>
                  <a:pt x="9082" y="282332"/>
                </a:moveTo>
                <a:lnTo>
                  <a:pt x="88626" y="282332"/>
                </a:lnTo>
                <a:cubicBezTo>
                  <a:pt x="93693" y="282332"/>
                  <a:pt x="97804" y="286441"/>
                  <a:pt x="97804" y="291506"/>
                </a:cubicBezTo>
                <a:cubicBezTo>
                  <a:pt x="97804" y="296570"/>
                  <a:pt x="93693" y="300679"/>
                  <a:pt x="88626" y="300679"/>
                </a:cubicBezTo>
                <a:lnTo>
                  <a:pt x="9082" y="300679"/>
                </a:lnTo>
                <a:cubicBezTo>
                  <a:pt x="4111" y="300679"/>
                  <a:pt x="0" y="296570"/>
                  <a:pt x="0" y="291506"/>
                </a:cubicBezTo>
                <a:cubicBezTo>
                  <a:pt x="0" y="286441"/>
                  <a:pt x="4111" y="282332"/>
                  <a:pt x="9082" y="282332"/>
                </a:cubicBezTo>
                <a:close/>
                <a:moveTo>
                  <a:pt x="304490" y="155314"/>
                </a:moveTo>
                <a:cubicBezTo>
                  <a:pt x="379823" y="155314"/>
                  <a:pt x="440893" y="216289"/>
                  <a:pt x="440893" y="291505"/>
                </a:cubicBezTo>
                <a:cubicBezTo>
                  <a:pt x="440893" y="366721"/>
                  <a:pt x="379823" y="427696"/>
                  <a:pt x="304490" y="427696"/>
                </a:cubicBezTo>
                <a:cubicBezTo>
                  <a:pt x="229157" y="427696"/>
                  <a:pt x="168087" y="366721"/>
                  <a:pt x="168087" y="291505"/>
                </a:cubicBezTo>
                <a:cubicBezTo>
                  <a:pt x="168087" y="216289"/>
                  <a:pt x="229157" y="155314"/>
                  <a:pt x="304490" y="155314"/>
                </a:cubicBezTo>
                <a:close/>
                <a:moveTo>
                  <a:pt x="499771" y="69789"/>
                </a:moveTo>
                <a:cubicBezTo>
                  <a:pt x="502257" y="69789"/>
                  <a:pt x="504551" y="70743"/>
                  <a:pt x="506272" y="72556"/>
                </a:cubicBezTo>
                <a:cubicBezTo>
                  <a:pt x="509905" y="76086"/>
                  <a:pt x="509809" y="81905"/>
                  <a:pt x="506272" y="85435"/>
                </a:cubicBezTo>
                <a:lnTo>
                  <a:pt x="455506" y="136189"/>
                </a:lnTo>
                <a:cubicBezTo>
                  <a:pt x="451968" y="139719"/>
                  <a:pt x="445754" y="139624"/>
                  <a:pt x="442408" y="136285"/>
                </a:cubicBezTo>
                <a:cubicBezTo>
                  <a:pt x="438871" y="132659"/>
                  <a:pt x="438775" y="126840"/>
                  <a:pt x="442408" y="123310"/>
                </a:cubicBezTo>
                <a:lnTo>
                  <a:pt x="493270" y="72556"/>
                </a:lnTo>
                <a:cubicBezTo>
                  <a:pt x="494991" y="70743"/>
                  <a:pt x="497381" y="69789"/>
                  <a:pt x="499771" y="69789"/>
                </a:cubicBezTo>
                <a:close/>
                <a:moveTo>
                  <a:pt x="109071" y="69789"/>
                </a:moveTo>
                <a:cubicBezTo>
                  <a:pt x="111462" y="69789"/>
                  <a:pt x="113757" y="70743"/>
                  <a:pt x="115478" y="72557"/>
                </a:cubicBezTo>
                <a:lnTo>
                  <a:pt x="166453" y="123329"/>
                </a:lnTo>
                <a:cubicBezTo>
                  <a:pt x="169992" y="126860"/>
                  <a:pt x="169992" y="132682"/>
                  <a:pt x="166453" y="136309"/>
                </a:cubicBezTo>
                <a:cubicBezTo>
                  <a:pt x="163010" y="139649"/>
                  <a:pt x="156794" y="139649"/>
                  <a:pt x="153447" y="136309"/>
                </a:cubicBezTo>
                <a:lnTo>
                  <a:pt x="102567" y="85441"/>
                </a:lnTo>
                <a:cubicBezTo>
                  <a:pt x="99029" y="81910"/>
                  <a:pt x="98933" y="76088"/>
                  <a:pt x="102567" y="72557"/>
                </a:cubicBezTo>
                <a:cubicBezTo>
                  <a:pt x="104289" y="70743"/>
                  <a:pt x="106584" y="69789"/>
                  <a:pt x="109071" y="69789"/>
                </a:cubicBezTo>
                <a:close/>
                <a:moveTo>
                  <a:pt x="298865" y="0"/>
                </a:moveTo>
                <a:cubicBezTo>
                  <a:pt x="304025" y="95"/>
                  <a:pt x="308230" y="4198"/>
                  <a:pt x="308230" y="9254"/>
                </a:cubicBezTo>
                <a:lnTo>
                  <a:pt x="308230" y="80999"/>
                </a:lnTo>
                <a:cubicBezTo>
                  <a:pt x="308230" y="86055"/>
                  <a:pt x="304121" y="90158"/>
                  <a:pt x="299057" y="90253"/>
                </a:cubicBezTo>
                <a:cubicBezTo>
                  <a:pt x="296572" y="90158"/>
                  <a:pt x="294279" y="89204"/>
                  <a:pt x="292463" y="87391"/>
                </a:cubicBezTo>
                <a:cubicBezTo>
                  <a:pt x="291316" y="86246"/>
                  <a:pt x="289883" y="84147"/>
                  <a:pt x="289883" y="81094"/>
                </a:cubicBezTo>
                <a:lnTo>
                  <a:pt x="289883" y="9254"/>
                </a:lnTo>
                <a:cubicBezTo>
                  <a:pt x="289883" y="4198"/>
                  <a:pt x="293992" y="95"/>
                  <a:pt x="298865"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标题 2">
            <a:extLst>
              <a:ext uri="{FF2B5EF4-FFF2-40B4-BE49-F238E27FC236}">
                <a16:creationId xmlns:a16="http://schemas.microsoft.com/office/drawing/2014/main" id="{93D5617B-A3A7-405E-9BCD-AA68FFDD041A}"/>
              </a:ext>
            </a:extLst>
          </p:cNvPr>
          <p:cNvSpPr>
            <a:spLocks noGrp="1"/>
          </p:cNvSpPr>
          <p:nvPr>
            <p:ph type="title"/>
          </p:nvPr>
        </p:nvSpPr>
        <p:spPr>
          <a:xfrm>
            <a:off x="715926" y="6813"/>
            <a:ext cx="5380074" cy="695325"/>
          </a:xfrm>
          <a:prstGeom prst="rect">
            <a:avLst/>
          </a:prstGeom>
        </p:spPr>
        <p:txBody>
          <a:bodyPr/>
          <a:lstStyle/>
          <a:p>
            <a:r>
              <a:rPr lang="zh-CN" altLang="en-US" dirty="0"/>
              <a:t>请输入你的福气</a:t>
            </a:r>
          </a:p>
        </p:txBody>
      </p:sp>
      <p:sp>
        <p:nvSpPr>
          <p:cNvPr id="39" name="文本框 38">
            <a:extLst>
              <a:ext uri="{FF2B5EF4-FFF2-40B4-BE49-F238E27FC236}">
                <a16:creationId xmlns:a16="http://schemas.microsoft.com/office/drawing/2014/main" id="{BC719B98-1CB9-44D7-86B0-035ECCC73FCF}"/>
              </a:ext>
            </a:extLst>
          </p:cNvPr>
          <p:cNvSpPr txBox="1"/>
          <p:nvPr/>
        </p:nvSpPr>
        <p:spPr>
          <a:xfrm>
            <a:off x="72190" y="69010"/>
            <a:ext cx="923322" cy="584775"/>
          </a:xfrm>
          <a:prstGeom prst="rect">
            <a:avLst/>
          </a:prstGeom>
          <a:noFill/>
        </p:spPr>
        <p:txBody>
          <a:bodyPr wrap="square" rtlCol="0">
            <a:spAutoFit/>
          </a:bodyPr>
          <a:lstStyle/>
          <a:p>
            <a:r>
              <a:rPr lang="en-US" altLang="zh-CN" sz="3200" dirty="0">
                <a:solidFill>
                  <a:schemeClr val="bg1"/>
                </a:solidFill>
                <a:latin typeface="Agency FB" panose="020B0503020202020204" pitchFamily="34" charset="0"/>
              </a:rPr>
              <a:t>0 1</a:t>
            </a:r>
            <a:endParaRPr lang="zh-CN" altLang="en-US" sz="3200" dirty="0">
              <a:solidFill>
                <a:schemeClr val="bg1"/>
              </a:solidFill>
              <a:latin typeface="Agency FB" panose="020B0503020202020204" pitchFamily="34" charset="0"/>
            </a:endParaRPr>
          </a:p>
        </p:txBody>
      </p:sp>
      <p:sp>
        <p:nvSpPr>
          <p:cNvPr id="21" name="标题 2">
            <a:extLst>
              <a:ext uri="{FF2B5EF4-FFF2-40B4-BE49-F238E27FC236}">
                <a16:creationId xmlns:a16="http://schemas.microsoft.com/office/drawing/2014/main" id="{D74BE82D-668C-42E8-8883-8E538A5AC4A1}"/>
              </a:ext>
            </a:extLst>
          </p:cNvPr>
          <p:cNvSpPr txBox="1">
            <a:spLocks/>
          </p:cNvSpPr>
          <p:nvPr/>
        </p:nvSpPr>
        <p:spPr>
          <a:xfrm>
            <a:off x="4902846" y="1113707"/>
            <a:ext cx="2304322" cy="425438"/>
          </a:xfrm>
          <a:prstGeom prst="rect">
            <a:avLst/>
          </a:prstGeom>
          <a:solidFill>
            <a:schemeClr val="accent1"/>
          </a:solidFill>
        </p:spPr>
        <p:txBody>
          <a:bodyPr anchor="b"/>
          <a:lstStyle>
            <a:lvl1pPr algn="l" defTabSz="914400" rtl="0" eaLnBrk="1" latinLnBrk="0" hangingPunct="1">
              <a:lnSpc>
                <a:spcPct val="90000"/>
              </a:lnSpc>
              <a:spcBef>
                <a:spcPct val="0"/>
              </a:spcBef>
              <a:buNone/>
              <a:defRPr sz="2800" b="1" kern="1200" spc="600" baseline="0">
                <a:solidFill>
                  <a:schemeClr val="accent1"/>
                </a:solidFill>
                <a:effectLst/>
                <a:latin typeface="+mn-ea"/>
                <a:ea typeface="+mn-ea"/>
                <a:cs typeface="+mj-cs"/>
              </a:defRPr>
            </a:lvl1pPr>
          </a:lstStyle>
          <a:p>
            <a:r>
              <a:rPr lang="zh-CN" altLang="en-US" sz="2400" spc="300" dirty="0">
                <a:solidFill>
                  <a:schemeClr val="bg1"/>
                </a:solidFill>
              </a:rPr>
              <a:t>福大历史进程</a:t>
            </a:r>
          </a:p>
        </p:txBody>
      </p:sp>
    </p:spTree>
    <p:extLst>
      <p:ext uri="{BB962C8B-B14F-4D97-AF65-F5344CB8AC3E}">
        <p14:creationId xmlns:p14="http://schemas.microsoft.com/office/powerpoint/2010/main" val="5815167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6BD5FD7-5C1B-4084-9020-7A188B9B3A64}"/>
              </a:ext>
            </a:extLst>
          </p:cNvPr>
          <p:cNvSpPr txBox="1"/>
          <p:nvPr/>
        </p:nvSpPr>
        <p:spPr>
          <a:xfrm>
            <a:off x="2100764" y="3096127"/>
            <a:ext cx="8133347" cy="1569660"/>
          </a:xfrm>
          <a:prstGeom prst="rect">
            <a:avLst/>
          </a:prstGeom>
          <a:noFill/>
        </p:spPr>
        <p:txBody>
          <a:bodyPr wrap="square" rtlCol="0">
            <a:spAutoFit/>
          </a:bodyPr>
          <a:lstStyle/>
          <a:p>
            <a:r>
              <a:rPr lang="zh-CN" altLang="en-US" sz="4800" spc="500" dirty="0">
                <a:solidFill>
                  <a:schemeClr val="bg1"/>
                </a:solidFill>
                <a:latin typeface="+mj-ea"/>
                <a:ea typeface="+mj-ea"/>
              </a:rPr>
              <a:t>甲子回眸 从荒芜走向繁荣</a:t>
            </a:r>
          </a:p>
          <a:p>
            <a:endParaRPr lang="zh-CN" altLang="en-US" sz="4800" spc="500" dirty="0">
              <a:solidFill>
                <a:schemeClr val="bg1"/>
              </a:solidFill>
              <a:latin typeface="+mj-ea"/>
              <a:ea typeface="+mj-ea"/>
            </a:endParaRPr>
          </a:p>
        </p:txBody>
      </p:sp>
    </p:spTree>
    <p:extLst>
      <p:ext uri="{BB962C8B-B14F-4D97-AF65-F5344CB8AC3E}">
        <p14:creationId xmlns:p14="http://schemas.microsoft.com/office/powerpoint/2010/main" val="24035402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459A5E9-BB65-4A49-B14A-FD0E69B0876B}"/>
              </a:ext>
            </a:extLst>
          </p:cNvPr>
          <p:cNvGrpSpPr/>
          <p:nvPr/>
        </p:nvGrpSpPr>
        <p:grpSpPr>
          <a:xfrm>
            <a:off x="3888711" y="4472857"/>
            <a:ext cx="4557452" cy="1885733"/>
            <a:chOff x="1245523" y="3863256"/>
            <a:chExt cx="4557452" cy="1885733"/>
          </a:xfrm>
        </p:grpSpPr>
        <p:sp>
          <p:nvSpPr>
            <p:cNvPr id="10" name="文本框 9">
              <a:extLst>
                <a:ext uri="{FF2B5EF4-FFF2-40B4-BE49-F238E27FC236}">
                  <a16:creationId xmlns:a16="http://schemas.microsoft.com/office/drawing/2014/main" id="{6B2082B7-ED3C-43B5-A864-2EE306602D24}"/>
                </a:ext>
              </a:extLst>
            </p:cNvPr>
            <p:cNvSpPr txBox="1"/>
            <p:nvPr/>
          </p:nvSpPr>
          <p:spPr>
            <a:xfrm>
              <a:off x="2714125" y="3863256"/>
              <a:ext cx="1620250" cy="1569660"/>
            </a:xfrm>
            <a:prstGeom prst="rect">
              <a:avLst/>
            </a:prstGeom>
            <a:noFill/>
          </p:spPr>
          <p:txBody>
            <a:bodyPr wrap="square" rtlCol="0">
              <a:spAutoFit/>
            </a:bodyPr>
            <a:lstStyle/>
            <a:p>
              <a:r>
                <a:rPr lang="en-US" altLang="zh-CN" sz="9600" dirty="0">
                  <a:solidFill>
                    <a:schemeClr val="bg1"/>
                  </a:solidFill>
                  <a:latin typeface="Agency FB" panose="020B0503020202020204" pitchFamily="34" charset="0"/>
                </a:rPr>
                <a:t>0 2</a:t>
              </a:r>
              <a:endParaRPr lang="zh-CN" altLang="en-US" sz="9600" dirty="0">
                <a:solidFill>
                  <a:schemeClr val="bg1"/>
                </a:solidFill>
                <a:latin typeface="Agency FB" panose="020B0503020202020204" pitchFamily="34" charset="0"/>
              </a:endParaRPr>
            </a:p>
          </p:txBody>
        </p:sp>
        <p:sp>
          <p:nvSpPr>
            <p:cNvPr id="11" name="文本框 10">
              <a:extLst>
                <a:ext uri="{FF2B5EF4-FFF2-40B4-BE49-F238E27FC236}">
                  <a16:creationId xmlns:a16="http://schemas.microsoft.com/office/drawing/2014/main" id="{07EE8E56-CF1E-4266-90BF-E215ABB1988D}"/>
                </a:ext>
              </a:extLst>
            </p:cNvPr>
            <p:cNvSpPr txBox="1"/>
            <p:nvPr/>
          </p:nvSpPr>
          <p:spPr>
            <a:xfrm>
              <a:off x="1245523" y="5164214"/>
              <a:ext cx="4557452" cy="584775"/>
            </a:xfrm>
            <a:prstGeom prst="rect">
              <a:avLst/>
            </a:prstGeom>
            <a:noFill/>
          </p:spPr>
          <p:txBody>
            <a:bodyPr wrap="square" rtlCol="0">
              <a:spAutoFit/>
            </a:bodyPr>
            <a:lstStyle/>
            <a:p>
              <a:pPr algn="ctr"/>
              <a:r>
                <a:rPr lang="zh-CN" altLang="en-US" sz="3200" spc="500" dirty="0">
                  <a:solidFill>
                    <a:schemeClr val="bg1"/>
                  </a:solidFill>
                </a:rPr>
                <a:t>一图多文</a:t>
              </a:r>
              <a:endParaRPr lang="en-US" altLang="zh-CN" sz="3200" spc="500" dirty="0">
                <a:solidFill>
                  <a:schemeClr val="bg1"/>
                </a:solidFill>
              </a:endParaRPr>
            </a:p>
          </p:txBody>
        </p:sp>
      </p:grpSp>
      <p:grpSp>
        <p:nvGrpSpPr>
          <p:cNvPr id="2" name="组合 1">
            <a:extLst>
              <a:ext uri="{FF2B5EF4-FFF2-40B4-BE49-F238E27FC236}">
                <a16:creationId xmlns:a16="http://schemas.microsoft.com/office/drawing/2014/main" id="{EA3BEE2D-900F-4769-A415-4779D30D681F}"/>
              </a:ext>
            </a:extLst>
          </p:cNvPr>
          <p:cNvGrpSpPr/>
          <p:nvPr/>
        </p:nvGrpSpPr>
        <p:grpSpPr>
          <a:xfrm>
            <a:off x="2393223" y="584650"/>
            <a:ext cx="7548428" cy="1962250"/>
            <a:chOff x="2393223" y="584650"/>
            <a:chExt cx="7548428" cy="1962250"/>
          </a:xfrm>
        </p:grpSpPr>
        <p:sp>
          <p:nvSpPr>
            <p:cNvPr id="12" name="文本框 11">
              <a:extLst>
                <a:ext uri="{FF2B5EF4-FFF2-40B4-BE49-F238E27FC236}">
                  <a16:creationId xmlns:a16="http://schemas.microsoft.com/office/drawing/2014/main" id="{DAB9ED2E-27FA-4D11-9598-548D49AC1412}"/>
                </a:ext>
              </a:extLst>
            </p:cNvPr>
            <p:cNvSpPr txBox="1"/>
            <p:nvPr/>
          </p:nvSpPr>
          <p:spPr>
            <a:xfrm>
              <a:off x="3665004" y="584650"/>
              <a:ext cx="5004867" cy="461665"/>
            </a:xfrm>
            <a:prstGeom prst="rect">
              <a:avLst/>
            </a:prstGeom>
            <a:noFill/>
          </p:spPr>
          <p:txBody>
            <a:bodyPr wrap="square" rtlCol="0">
              <a:spAutoFit/>
            </a:bodyPr>
            <a:lstStyle/>
            <a:p>
              <a:r>
                <a:rPr lang="en-US" altLang="zh-CN" sz="2400" b="1" dirty="0">
                  <a:solidFill>
                    <a:schemeClr val="accent1"/>
                  </a:solidFill>
                </a:rPr>
                <a:t>This PPT will bring you good luck.</a:t>
              </a:r>
              <a:endParaRPr lang="zh-CN" altLang="en-US" sz="2400" b="1" dirty="0">
                <a:solidFill>
                  <a:schemeClr val="accent1"/>
                </a:solidFill>
              </a:endParaRPr>
            </a:p>
          </p:txBody>
        </p:sp>
        <p:sp>
          <p:nvSpPr>
            <p:cNvPr id="13" name="矩形 12">
              <a:extLst>
                <a:ext uri="{FF2B5EF4-FFF2-40B4-BE49-F238E27FC236}">
                  <a16:creationId xmlns:a16="http://schemas.microsoft.com/office/drawing/2014/main" id="{320F1DB9-71D6-4818-B95F-90AC1F7358A4}"/>
                </a:ext>
              </a:extLst>
            </p:cNvPr>
            <p:cNvSpPr/>
            <p:nvPr/>
          </p:nvSpPr>
          <p:spPr>
            <a:xfrm>
              <a:off x="2393223" y="1194735"/>
              <a:ext cx="7548428" cy="1352165"/>
            </a:xfrm>
            <a:prstGeom prst="rect">
              <a:avLst/>
            </a:prstGeom>
          </p:spPr>
          <p:txBody>
            <a:bodyPr wrap="square">
              <a:spAutoFit/>
            </a:bodyPr>
            <a:lstStyle/>
            <a:p>
              <a:pPr algn="just">
                <a:lnSpc>
                  <a:spcPct val="150000"/>
                </a:lnSpc>
              </a:pPr>
              <a:r>
                <a:rPr lang="zh-CN" altLang="en-US" sz="1400" dirty="0">
                  <a:solidFill>
                    <a:schemeClr val="accent2"/>
                  </a:solidFill>
                </a:rPr>
                <a:t>请输入您福气满满的文本内容请输入您福气满满的文本内容请输入您福气满满的文本内容</a:t>
              </a:r>
            </a:p>
            <a:p>
              <a:pPr algn="just">
                <a:lnSpc>
                  <a:spcPct val="150000"/>
                </a:lnSpc>
              </a:pPr>
              <a:r>
                <a:rPr lang="zh-CN" altLang="en-US" sz="1400" dirty="0">
                  <a:solidFill>
                    <a:schemeClr val="accent2"/>
                  </a:solidFill>
                </a:rPr>
                <a:t>请输入您福气满满的文本内容请输入您福气满满的文本内容请输入您福气满满的文本内容</a:t>
              </a:r>
            </a:p>
            <a:p>
              <a:pPr algn="just">
                <a:lnSpc>
                  <a:spcPct val="150000"/>
                </a:lnSpc>
              </a:pPr>
              <a:endParaRPr lang="zh-CN" altLang="en-US" sz="1400" dirty="0">
                <a:solidFill>
                  <a:schemeClr val="accent2"/>
                </a:solidFill>
              </a:endParaRPr>
            </a:p>
            <a:p>
              <a:pPr algn="just">
                <a:lnSpc>
                  <a:spcPct val="150000"/>
                </a:lnSpc>
              </a:pPr>
              <a:endParaRPr lang="zh-CN" altLang="en-US" sz="1400" dirty="0">
                <a:solidFill>
                  <a:schemeClr val="accent2"/>
                </a:solidFill>
              </a:endParaRPr>
            </a:p>
          </p:txBody>
        </p:sp>
      </p:grpSp>
    </p:spTree>
    <p:extLst>
      <p:ext uri="{BB962C8B-B14F-4D97-AF65-F5344CB8AC3E}">
        <p14:creationId xmlns:p14="http://schemas.microsoft.com/office/powerpoint/2010/main" val="2696328808"/>
      </p:ext>
    </p:extLst>
  </p:cSld>
  <p:clrMapOvr>
    <a:overrideClrMapping bg1="lt1" tx1="dk1" bg2="lt2" tx2="dk2" accent1="accent1" accent2="accent2" accent3="accent3" accent4="accent4" accent5="accent5" accent6="accent6" hlink="hlink" folHlink="folHlink"/>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PA" val="v5.2.4"/>
  <p:tag name="OOFV49UTZTO7NAF8CT2I6W==" val="Gxo9d9GqO8k="/>
  <p:tag name="ICJA5AH5LE1OU3CEJ/NSQG==" val="xapu4bq4XF2/EKiZBPuVww=="/>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 name="OOFV49UTZTO7NAF8CT2I6W==" val="Gxo9d9GqO8k="/>
  <p:tag name="ICJA5AH5LE1OU3CEJ/NSQG==" val="xapu4bq4XF2/EKiZBPuVww=="/>
</p:tagLst>
</file>

<file path=ppt/tags/tag15.xml><?xml version="1.0" encoding="utf-8"?>
<p:tagLst xmlns:a="http://schemas.openxmlformats.org/drawingml/2006/main" xmlns:r="http://schemas.openxmlformats.org/officeDocument/2006/relationships" xmlns:p="http://schemas.openxmlformats.org/presentationml/2006/main">
  <p:tag name="PA" val="v5.2.4"/>
  <p:tag name="OOFV49UTZTO7NAF8CT2I6W==" val="Gxo9d9GqO8k="/>
  <p:tag name="ICJA5AH5LE1OU3CEJ/NSQG==" val="SxT6OkQHTtk="/>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A" val="v5.2.4"/>
  <p:tag name="OOFV49UTZTO7NAF8CT2I6W==" val="Gxo9d9GqO8k="/>
  <p:tag name="ICJA5AH5LE1OU3CEJ/NSQG==" val="xapu4bq4XF2/EKiZBPuVww=="/>
</p:tagLst>
</file>

<file path=ppt/tags/tag20.xml><?xml version="1.0" encoding="utf-8"?>
<p:tagLst xmlns:a="http://schemas.openxmlformats.org/drawingml/2006/main" xmlns:r="http://schemas.openxmlformats.org/officeDocument/2006/relationships" xmlns:p="http://schemas.openxmlformats.org/presentationml/2006/main">
  <p:tag name="PA" val="v5.2.4"/>
</p:tagLst>
</file>

<file path=ppt/tags/tag21.xml><?xml version="1.0" encoding="utf-8"?>
<p:tagLst xmlns:a="http://schemas.openxmlformats.org/drawingml/2006/main" xmlns:r="http://schemas.openxmlformats.org/officeDocument/2006/relationships" xmlns:p="http://schemas.openxmlformats.org/presentationml/2006/main">
  <p:tag name="PA" val="v5.2.4"/>
</p:tagLst>
</file>

<file path=ppt/tags/tag22.xml><?xml version="1.0" encoding="utf-8"?>
<p:tagLst xmlns:a="http://schemas.openxmlformats.org/drawingml/2006/main" xmlns:r="http://schemas.openxmlformats.org/officeDocument/2006/relationships" xmlns:p="http://schemas.openxmlformats.org/presentationml/2006/main">
  <p:tag name="PA" val="v5.2.4"/>
  <p:tag name="OOFV49UTZTO7NAF8CT2I6W==" val="Gxo9d9GqO8k="/>
  <p:tag name="ICJA5AH5LE1OU3CEJ/NSQG==" val="SxT6OkQHTtk="/>
</p:tagLst>
</file>

<file path=ppt/tags/tag23.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 name="OOFV49UTZTO7NAF8CT2I6W==" val="Gxo9d9GqO8k="/>
  <p:tag name="ICJA5AH5LE1OU3CEJ/NSQG==" val="SxT6OkQHTtk="/>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福大日晷图配色">
      <a:dk1>
        <a:srgbClr val="000000"/>
      </a:dk1>
      <a:lt1>
        <a:srgbClr val="FFFFFF"/>
      </a:lt1>
      <a:dk2>
        <a:srgbClr val="768395"/>
      </a:dk2>
      <a:lt2>
        <a:srgbClr val="F0F0F0"/>
      </a:lt2>
      <a:accent1>
        <a:srgbClr val="AF232C"/>
      </a:accent1>
      <a:accent2>
        <a:srgbClr val="E55951"/>
      </a:accent2>
      <a:accent3>
        <a:srgbClr val="A3B1C1"/>
      </a:accent3>
      <a:accent4>
        <a:srgbClr val="938D92"/>
      </a:accent4>
      <a:accent5>
        <a:srgbClr val="EEB94F"/>
      </a:accent5>
      <a:accent6>
        <a:srgbClr val="9F9F9F"/>
      </a:accent6>
      <a:hlink>
        <a:srgbClr val="4472C4"/>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福大配色">
      <a:dk1>
        <a:srgbClr val="000000"/>
      </a:dk1>
      <a:lt1>
        <a:srgbClr val="FFFFFF"/>
      </a:lt1>
      <a:dk2>
        <a:srgbClr val="768395"/>
      </a:dk2>
      <a:lt2>
        <a:srgbClr val="F0F0F0"/>
      </a:lt2>
      <a:accent1>
        <a:srgbClr val="AF232C"/>
      </a:accent1>
      <a:accent2>
        <a:srgbClr val="E55951"/>
      </a:accent2>
      <a:accent3>
        <a:srgbClr val="F3CA94"/>
      </a:accent3>
      <a:accent4>
        <a:srgbClr val="231111"/>
      </a:accent4>
      <a:accent5>
        <a:srgbClr val="7D7D7D"/>
      </a:accent5>
      <a:accent6>
        <a:srgbClr val="9F9F9F"/>
      </a:accent6>
      <a:hlink>
        <a:srgbClr val="4472C4"/>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福大日晷图配色">
    <a:dk1>
      <a:srgbClr val="000000"/>
    </a:dk1>
    <a:lt1>
      <a:srgbClr val="FFFFFF"/>
    </a:lt1>
    <a:dk2>
      <a:srgbClr val="768395"/>
    </a:dk2>
    <a:lt2>
      <a:srgbClr val="F0F0F0"/>
    </a:lt2>
    <a:accent1>
      <a:srgbClr val="AF232C"/>
    </a:accent1>
    <a:accent2>
      <a:srgbClr val="E55951"/>
    </a:accent2>
    <a:accent3>
      <a:srgbClr val="A3B1C1"/>
    </a:accent3>
    <a:accent4>
      <a:srgbClr val="938D92"/>
    </a:accent4>
    <a:accent5>
      <a:srgbClr val="EEB94F"/>
    </a:accent5>
    <a:accent6>
      <a:srgbClr val="9F9F9F"/>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D7000E"/>
    </a:accent1>
    <a:accent2>
      <a:srgbClr val="9C1E17"/>
    </a:accent2>
    <a:accent3>
      <a:srgbClr val="EE4B55"/>
    </a:accent3>
    <a:accent4>
      <a:srgbClr val="231111"/>
    </a:accent4>
    <a:accent5>
      <a:srgbClr val="7D7D7D"/>
    </a:accent5>
    <a:accent6>
      <a:srgbClr val="9F9F9F"/>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1713</TotalTime>
  <Words>2322</Words>
  <Application>Microsoft Office PowerPoint</Application>
  <PresentationFormat>宽屏</PresentationFormat>
  <Paragraphs>285</Paragraphs>
  <Slides>35</Slides>
  <Notes>0</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35</vt:i4>
      </vt:variant>
    </vt:vector>
  </HeadingPairs>
  <TitlesOfParts>
    <vt:vector size="50" baseType="lpstr">
      <vt:lpstr>Segoe UI Light</vt:lpstr>
      <vt:lpstr>方正姚体</vt:lpstr>
      <vt:lpstr>Century Gothic</vt:lpstr>
      <vt:lpstr>微软雅黑</vt:lpstr>
      <vt:lpstr>华文行楷</vt:lpstr>
      <vt:lpstr>Calibri</vt:lpstr>
      <vt:lpstr>Segoe UI</vt:lpstr>
      <vt:lpstr>等线</vt:lpstr>
      <vt:lpstr>Arial</vt:lpstr>
      <vt:lpstr>Aharoni</vt:lpstr>
      <vt:lpstr>等线 Light</vt:lpstr>
      <vt:lpstr>Agency FB</vt:lpstr>
      <vt:lpstr>Office 主题​​</vt:lpstr>
      <vt:lpstr>自定义设计方案</vt:lpstr>
      <vt:lpstr>1_OfficePLUS</vt:lpstr>
      <vt:lpstr>PowerPoint 演示文稿</vt:lpstr>
      <vt:lpstr>PowerPoint 演示文稿</vt:lpstr>
      <vt:lpstr>PowerPoint 演示文稿</vt:lpstr>
      <vt:lpstr>请输入你的福气</vt:lpstr>
      <vt:lpstr> </vt:lpstr>
      <vt:lpstr>请输入你的福气</vt:lpstr>
      <vt:lpstr>请输入你的福气</vt:lpstr>
      <vt:lpstr>PowerPoint 演示文稿</vt:lpstr>
      <vt:lpstr>PowerPoint 演示文稿</vt:lpstr>
      <vt:lpstr>请输入你的福气</vt:lpstr>
      <vt:lpstr>请输入你的福气</vt:lpstr>
      <vt:lpstr>请输入你的福气</vt:lpstr>
      <vt:lpstr>请输入你的福气</vt:lpstr>
      <vt:lpstr>PowerPoint 演示文稿</vt:lpstr>
      <vt:lpstr>请输入你的福气</vt:lpstr>
      <vt:lpstr>请输入你的福气</vt:lpstr>
      <vt:lpstr>请输入你的福气</vt:lpstr>
      <vt:lpstr>请输入你的福气</vt:lpstr>
      <vt:lpstr>请输入你的福气</vt:lpstr>
      <vt:lpstr>请输入你的福气</vt:lpstr>
      <vt:lpstr>PowerPoint 演示文稿</vt:lpstr>
      <vt:lpstr>请输入你的福气</vt:lpstr>
      <vt:lpstr>请输入你的福气</vt:lpstr>
      <vt:lpstr>请输入你的福气</vt:lpstr>
      <vt:lpstr>请输入你的福气</vt:lpstr>
      <vt:lpstr>请输入你的福气</vt:lpstr>
      <vt:lpstr>请输入你的福气</vt:lpstr>
      <vt:lpstr>请输入你的福气</vt:lpstr>
      <vt:lpstr>PowerPoint 演示文稿</vt:lpstr>
      <vt:lpstr>福大主题配色（RGB）</vt:lpstr>
      <vt:lpstr>背景纹理</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452208835@qq.com</dc:creator>
  <cp:lastModifiedBy>Yunxuan Liu (Chinasoft International)</cp:lastModifiedBy>
  <cp:revision>282</cp:revision>
  <dcterms:created xsi:type="dcterms:W3CDTF">2019-03-26T10:04:13Z</dcterms:created>
  <dcterms:modified xsi:type="dcterms:W3CDTF">2019-04-16T09:12:35Z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2019-04-12T05:32:58.7476148Z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5ca4c438-182e-4d34-9ce5-f7b169eba926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